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64" r:id="rId3"/>
    <p:sldId id="275" r:id="rId4"/>
    <p:sldId id="259" r:id="rId5"/>
    <p:sldId id="260" r:id="rId6"/>
    <p:sldId id="261" r:id="rId7"/>
    <p:sldId id="27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 showGuides="1">
      <p:cViewPr>
        <p:scale>
          <a:sx n="93" d="100"/>
          <a:sy n="93" d="100"/>
        </p:scale>
        <p:origin x="126" y="32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01:46:12.85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7708 2986 244 0,'-3'-6'90'0,"3"6"-70"0,-4 0 15 15,4 0 2-15,0 0-6 16,0 0 2-16,0 0-8 16,0 0-3-16,-3 6-12 15,3-3-4-15,0 7 0 0,0 2-1 16,0-2 2-16,3-4-4 16,4 3-2-16,0-3-5 15,0-2-2-15,4-1 3 16,-1-3 1-16,5-3 2 0,-5-1 2 15,4-2 1 1,-7 0 3-16,0-3-1 16,-3-1 2-16,-4-2 0 15,-7-1 1-15,0 4 2 0,0-1 1 16,-7 4-1-16,3-3 1 16,0 9-2-16,1 0 2 15,-1 9-4-15,4 0-2 16,4 1-2-16,-1-1-3 15,4 7 1-15,4 0-1 16,-1-10-3-16,4 0 2 16,4 0-1-16,-1-3-2 15,5-3 0-15,-1 0 0 16,0-3 3-16,0 0 0 0,-3-3 5 16,-4 0 2-16,-4-4 0 15,-3 1-1-15,-3-1-1 16,-4 1 2-16,-4 3 3 15,0 3 5-15,4 3-8 16,-7 3-1-16,4 3-3 16,3 7 1-16,3-1-4 15,4-2 0-15,0-1-1 16,4-3-2-16,3 0 0 16,0-2 0-16,0-4 3 15,3-4 2-15,-6 4-20 16,3-3-7-16,0 0-73 0,0-3-32 15,-3-3-24 1</inkml:trace>
  <inkml:trace contextRef="#ctx0" brushRef="#br0" timeOffset="1077.835">7715 3077 260 0,'4'0'99'0,"-4"0"-77"0,3 0 7 16,-3 6-3-16,4-3-3 15,-1-3 1-15,1 10-2 0,-1-4 1 16,1 3-13 0,-1 4 3-16,1 6 3 0,0-4-2 0,-4 14 2 15,0-4 0-15,0 3 2 16,-4-3-4-16,-3 0 0 16,0-3 0-16,-4-3 2 15,1-3-7-15,-1-7-1 16,-3 7-4-16,0-7-1 15,0 1-1-15,0-1 1 16,-4-3-2-16,-3 0-1 16,-4 1 1-16,-3-4-1 15,-4 0 0-15,-3-3 0 16,0 0 0-16,-1-3 2 16,1-3-3-16,0-4 0 15,0-5 1-15,6-4 0 16,1-6-3-16,3-4 2 0,1-2 1 15,-1-7 0-15,4 10-3 16,-7-6 2-16,3 2 1 16,0 1 2-16,1 12-1 15,2 0 2-15,5 4-2 16,3 2-1-16,3 4-4 16,0 2 0-16,4 1 0 15,4 3 2-15,3 0 1 16,0 0 1-16,3 3-3 15,4 0 0-15,1 3 2 16,2 3 0-16,1 0 3 16,-1 7 1-16,4 3-4 15,1-1 1-15,-1 10 0 0,0 1 0 16,-4-1 0 0,1 0 0-16,-4-6 2 15,0-4 1-15,-3 4-1 0,-1 6 1 16,-3-9 2-16,0 3 4 15,-7-1-4-15,-4 1-1 16,-3 0-2-16,-3 0-2 16,-8 3 1-16,-3-7-1 15,-8-2 2-15,-6 3 1 16,-4-13-4-16,0-3-1 16,1-3-2-16,-1-13 3 15,0 0 0-15,0-6 1 0,4-9-3 16,3 0 2-16,7-7 1 15,7-3 0-15,1 1 0 16,6-4 0-16,0-3-3 16,8 3 2-16,-1-13 1 15,4-5 0-15,4 2-9 16,3 13-4 0,0 3-53-16,7 13-23 0,-4 12-85 15</inkml:trace>
  <inkml:trace contextRef="#ctx0" brushRef="#br0" timeOffset="2490.169">7228 4711 224 0,'-7'-35'85'0,"4"13"-66"0,-1-9 8 0,1 18-2 16,-1 1-2-16,-3-1 1 15,4 1-2-15,-4 2-2 16,0 4-10-16,0 3 2 0,-1 3 4 0,-2 9-4 15,-4 10-2 1,-7 12-1-16,-8 13-1 0,-2 13 2 16,-1-1 4-16,-7 10-4 15,0 31 2 1,4 10-5-16,0 9-2 0,6 28-5 16,8 3 0-16,7 1 0 15,11 12 2-15,10-22-6 16,14-25 1-16,11-23 5 15,6-17 6-15,5-23 0 16,3-13 1-16,3-18-1 16,11-16 2-16,11-22-1 15,-1-24 0-15,1-14-1 16,-8-9 2-16,-6-18-1 0,-4-29 2 16,-8-10-4-1,-9-27 1-15,-12-4-3 16,-13 10 0-16,-11-6-3 0,-14-1 1 15,-14 13 0-15,-22 16 1 16,-20 22 0-16,3 15 0 16,3 19-5-16,4 35-1 15,4 21 1-15,6 10 0 16,1 16-2-16,10 15 2 0,11 16-1 16,10 7 0-1,11-7-27-15,14 3-13 16,11-13-38-16,10 1-14 15,18 6-66 1</inkml:trace>
  <inkml:trace contextRef="#ctx0" brushRef="#br0" timeOffset="3090.619">8251 5839 232 0,'-28'-6'88'0,"11"6"-69"0,-1 0 26 0,11 0 6 16,0 9-13-16,0-2-2 15,0-1-15-15,3 3-3 16,4 4-10-16,0 3-3 0,0-1-1 16,7 4-2-16,4-6 1 15,-1 5-2-15,5-5 2 16,2-7 4-16,4-3 4 15,1-6 2-15,-1-6 3 16,-7-4-3-16,-4-5 2 0,-3-4-2 16,-7-7 2-16,-10 1-6 15,-4 3-1-15,-7 3 2 16,-1 6 4-16,1 16-2 16,0 10 1-16,3 9-5 15,4 9 0-15,4 3-5 16,6 1-2-16,4-7 0 15,0 0-1-15,7-10-3 16,7-5 0-16,4-10-1 16,3-3 0-16,0-7 7 15,1-9 3-15,-1 10-3 16,-11-3 0-16,-3-4 1 16,-3 10 2-16,-1-4-71 0,-3 4-31 15,0-7-100 1</inkml:trace>
  <inkml:trace contextRef="#ctx0" brushRef="#br0" timeOffset="3917.181">8738 4513 228 0,'-17'-28'85'0,"6"18"-66"0,1 1 19 0,2 6 3 16,1 0-4-16,0 0 3 15,0-1-13-15,0-2-7 16,4-6-11-16,3-10 5 0,7-22 5 15,14-10 1-15,14 1 0 16,18-3-4-16,4 6-2 16,3 18 0-16,3 7 2 15,4 9 2 1,-3 16 3-16,-8 16 6 0,-10 22 6 16,-18 24-7-16,-10 1-1 15,-15 9-10-15,-13 19-2 16,-8 6-7-16,-3 1-4 15,0-17-1-15,3-9-1 16,4-9 0-16,3-13 0 16,4-3 0-16,7-9 0 0,11-7-5 15,10-9 1-15,11-6 2 16,10-7 1-16,8-6-2 16,6 4 2-16,4-7 1 15,11 3 0-15,6 9 0 16,4 13 0-16,-7 10 0 15,-10 6 2-15,-11 3 1 16,-11-4 1-16,-14 4 4 16,-7 0 3-16,-10 0-2 15,-11 0 2-15,-11 6-6 16,-10 0-1-16,-14 10-2 16,-14-7-2-16,-8-3 1 15,-6 0-1-15,-8-12 0 16,-6 0 2-16,-1-1-8 0,11-9-1 15,14-6-16-15,14-3-5 16,22-9-81 0,13-10-4-16,15-13-5 15,6-18-53 1</inkml:trace>
  <inkml:trace contextRef="#ctx0" brushRef="#br0" timeOffset="4471.578">9987 4087 372 0,'-10'-13'140'0,"3"7"-109"0,3 0 16 0,0 6 0 0,1 0-26 16,-4 3-6-16,0 6-10 15,0 16-2-15,-4 13-1 16,1 21 1-16,-1-2 0 0,0-4-4 16,1 0-1-16,3 1 1 15,0-1 0-15,7-6-2 16,3-3 2-16,4-6-1 16,7-7 0-16,4-9 2 0,7 3 0 15,3-9 0 1,14-4 2-16,18-2-3 0,11-4 0 15,-1 0-1-15,4 4-2 16,15 5 3-16,9 1 2 16,1 9-2-16,-7 0 0 15,-4 3 14-15,-3 0 6 16,-8-2 6-16,-6 2 2 16,-11 3-3-16,-14-3-3 15,-7 4-3-15,-11 2 1 16,-11 7-8-16,-13 3-4 15,-11 0-4-15,-14 0 0 16,-11-4-2-16,-7 1 2 16,-14-3-2-16,-21-7-1 0,-10-6-2 15,2-3 1-15,12-3-15 16,10-10-6-16,11 1-27 16,6-13-11-16,11-7-32 15,8-15-15-15,-1-16-61 16</inkml:trace>
  <inkml:trace contextRef="#ctx0" brushRef="#br0" timeOffset="4788.388">9977 4190 296 0,'-22'13'112'0,"22"-13"-87"0,-3-7 18 16,3 1 0-16,0-6 1 0,3-4 5 15,1-3 2-15,3-6 1 16,7 6-28-16,4-6 1 0,6 3 3 16,15 3-12-16,11 4-1 15,13-4-9-15,4 3-4 16,7 7-4-16,21-7 1 15,11-3 1-15,-3-6 0 16,-1-3 2-16,7-22 3 16,1-4-48-16,-8 1-21 15,-7-6-153 1</inkml:trace>
  <inkml:trace contextRef="#ctx0" brushRef="#br0" timeOffset="7460.392">24377 2911 216 0,'0'-10'82'0,"0"10"-64"0,0-9 7 0,0 9-3 16,-4 0-6-16,4-3 3 16,-3 3-1-16,3 0-2 15,-4 0-8-15,1 0 4 0,-1 0 1 16,1 0 2-16,3 0 1 15,0 0 3-15,-4 0 0 16,-3 0-2-16,4 3 0 16,-1 3-7-16,-3-3-4 15,0 7-3-15,4-1 0 16,-1 4-2-16,0-1 2 16,1 1-2-16,-1 6-1 15,4-7-2-15,0 13 1 16,0-6 10-16,0 6 3 0,4 10-3 15,-4-4-1-15,0 10 0 16,0-13 0-16,0 0 0 16,-7 0 2-16,3 1-3 15,-6 2 1-15,3-9-3 16,-7 0 0-16,3-3 5 16,-7-4 6-16,1 1-6 15,-15-3-3-15,4-4-4 16,-15-3 0-16,8-3-2 15,-14-3-1-15,6 0 1 0,-24-12-1 16,14 6 2-16,-17-13 1 16,13-3-4-16,1-6 1 15,-7-10 0-15,10 3 2 16,10 1-3-16,12 6-2 16,6 3 2-16,11 6 0 15,3 3-2-15,4-3 0 16,0 1 2-16,4 5 0 15,-1-12 1-15,4 16 0 16,0-1-3-16,0 1 0 16,0 2 2-16,0 1 2 15,0 0-2-15,0 3 0 16,0 0-1-16,0 0 0 16,0 3 4-16,0-7 1 0,0 4-1 15,0 3 1-15,0 0-2 16,0 0-1-1,0 0 1-15,-4 0-1 0,1 3-3 16,-1 4 2-16,4-7 1 16,-3 3 0-16,-1 3 0 15,4 3 0 1,0-2-3-16,-3 11 2 0,-1-5 1 16,1 15 2-16,-1 0-1 15,-3 7-1-15,0-4 1 16,-3 7-1-16,2-10 2 15,-6 3 1-15,0-5 7 16,-7-1 4-16,3-7-5 16,-13 4-3-16,2-6-6 15,-13-3 0-15,7-4 2 0,-15 0 1 16,12-2-4-16,-26-14 1 16,11 4 0-16,-24-16 2 15,13 7-1-15,-6-23 2 16,13 13-4-16,-6-18 0 15,-4-14-1-15,28 17 0 16,7 12 0-16,7-19-2 16,8 3 0-16,10-25 3 15,3 10 0-15,11-4 1 16,4-15-18-16,-1 34-5 16,-3 7-49-16,4 2-20 15,0 14-87 1</inkml:trace>
  <inkml:trace contextRef="#ctx0" brushRef="#br0" timeOffset="8136.312">22874 2362 232 0,'0'-19'88'0,"0"19"-69"0,-3-12 6 0,3 5 0 16,0 7-5-16,0 0 3 15,0 0-9-15,0 0-3 0,-4 7-6 16,4-4 1-16,-3 19 3 0,-1-10-3 15,0 20 2-15,-3 8 1 16,0-2 5-16,0-3-6 16,0 24 0-1,0-6-2-15,4 13 1 16,3-19-4-16,7 7 0 0,0-14 3 16,10-8 3-16,-2-4 5 15,13-12 3-15,-4-4 2 16,19-18 1-16,-8 0-5 15,11-38 1-15,-7 6-5 16,3-18-1-16,-10 6-6 16,-7-26-3-16,-8-37 2 15,-17 13 2-15,-25 25-2 16,-17 6 0-16,-4 22-3 16,-3 15-1-16,3 14-1 0,14 8-2 15,4-2-6-15,7 9-4 16,3-1-32-16,15 4-15 15,3 0-39 1,14 4-17-16,14 11-10 16</inkml:trace>
  <inkml:trace contextRef="#ctx0" brushRef="#br0" timeOffset="9396.928">22352 2613 208 0,'-14'0'77'0,"10"-3"-60"0,1 3 6 16,3 0-1-16,0 0-3 15,0 0 3-15,0 0-3 16,0 0-2-16,0 6-9 15,0-3 1-15,0 13 4 0,3 3-7 16,1-4-1-16,3 4-1 16,0-6 2-16,4-4 1 15,-1 1 1-15,4-10 4 16,0-10 5-16,-3 1-5 16,0-4 1-16,-4-6-4 15,0 4 0-15,-7-1-3 0,0 3-1 16,-7 1 1-16,0-1 1 15,-4 4-1 1,0 9-1-16,4-6-1 0,-7 12 2 16,-7-3-5-16,3 7-1 15,4 2 0-15,7 1 0 16,4 2-3-16,3-5 0 16,3-4 4-16,8-3 3 15,-1-3 3-15,1-3 1 16,0-3-2-16,-1-1-1 15,-3 4-3-15,0-3 1 16,0 6-48-16,0 0-22 16,0 9-96-1</inkml:trace>
  <inkml:trace contextRef="#ctx0" brushRef="#br0" timeOffset="10969.531">21890 4789 208 0,'3'-50'77'0,"-3"50"-60"0,4-54 13 0,-1 36 1 0,1-4-7 15,0 3-2-15,-4 0 1 16,0 3 0-16,-4 7-12 16,4 0 2-16,-7 2 3 0,3 1-2 15,-6 6 2-15,-1 0-9 16,-10 22-2-16,3-3-5 15,-13 37-1-15,6-9 1 16,-14 63 2-16,7-25-1 16,-10 68 2-16,10-30-2 15,-3 65 2-15,7-44-2 16,3 44-1-16,8-50 1 16,6 16-1-16,4-38 0 0,17-10 2 15,-2-21 1-15,27-25 1 16,-7-13 2-1,25-25 3-15,-11-4 2 0,15-18 1 16,-11-3 2-16,17-31 2 16,-10 9-1-16,18-57 1 15,-15 19-2-15,11-65-1 16,-14 28-5-16,-4-54 0 16,-10 35-5-16,-14-54 0 15,-8 42-1-15,-31-48 1 16,-24-22-2-16,-1 60-1 15,7 41-2-15,-14-1 1 16,11 23-1-16,-11 31-2 16,-14 13 0-16,7 18 3 0,7 16-2 15,7 22 1-15,8 15-7 16,13 1-4-16,4 0-31 16,10 12-11-16,1-13-25 15,17 23-10 1,0-13-44-16</inkml:trace>
  <inkml:trace contextRef="#ctx0" brushRef="#br0" timeOffset="11646.478">22655 6206 228 0,'-14'-9'88'0,"14"9"-69"0,-10 0 13 0,10 0 0 16,-7 3-4-16,3-3 1 16,-3 9-10-16,4-9-4 15,-1 10-8-15,0-1-1 0,4 7 4 0,0-4-4 16,4 4 2-16,-4-3-5 16,7-4 0-16,0 0 3 15,4-5 3-15,-4 2 2 16,7-12 3-16,-4-1-3 15,5-21-1-15,-5 6-2 16,-6-19 0-16,-1 13 0 16,-6-3 2-16,-1 6-1 15,-13 3 2-15,6 3-6 16,-7 19-1-16,1-3-2 16,-1 28-2-16,4-6 1 15,0 15 1-15,3-6-1 16,4 1-1-16,4-7 5 15,10-4 1-15,-4-2 11 16,15-10 4-16,-4 1-5 0,11-17-1 16,-4 4-9-16,4-19-2 15,-1 6 0-15,-10-6 0 16,0 6 0-16,-10 7 2 16,-1-1-3-16,-13 19 0 15,-1 1-1-15,-6 11-2 16,3-5-24-16,-4 6-9 15,4 0-32-15,14-10-11 16,0 0-35-16,17-15-13 16,1 0-4-1</inkml:trace>
  <inkml:trace contextRef="#ctx0" brushRef="#br0" timeOffset="12235.321">23463 4974 236 0,'4'-57'90'0,"-4"57"-70"0,-4-56 6 0,1 50-1 15,-1-13 1-15,1 3 7 16,-8 4-16-16,4 2-5 16,-7 20-7-16,3-1 1 0,-10 23 0 15,-11 27 4-15,4 13 1 16,4-18-1-16,-8 40-1 16,7-19-3-16,0 60-1 15,4-35-3-15,11 50 1 16,3-30-4-16,24 5 0 15,-3-28 5-15,22-12 5 16,-8-19 4-16,32-19 2 16,-11-10-4-16,29-30 1 15,-18 2 2-15,14-43 3 16,-14 9-5-16,17-32-2 16,-17 16-3-16,7-53-2 0,-14 19-1 15,-14-28 0 1,-11 18-2-16,-28-47 1 0,0 35-2 15,-28-16 2-15,-28-19-2 16,3 51 2-16,10 18-4 16,-20 22 0-1,14 10-1-15,-1 19-2 0,11 2 3 16,8 10 0-16,6 0-13 16,11 6-3-16,3 1-29 15,22 2-12-15,17 0-39 16,14 4-13-16,8 3-17 15</inkml:trace>
  <inkml:trace contextRef="#ctx0" brushRef="#br0" timeOffset="12699.263">24680 4629 352 0,'-21'0'132'0,"0"9"-103"0,-14 7 1 0,17-3-8 15,-10 15-13-15,-4 3-3 16,0 4-3-16,1-4 0 16,2 10-2-16,1 0-3 0,11-10-1 15,2 0 4-15,1 7 3 16,0 12-3-16,7 0-3 16,4-6-2-16,6-12 3 15,1-7 0-15,10 3 1 16,21 9 0-16,4-8 0 15,-7-7-3-15,28 9 0 0,17 10 4 16,4-4 1-16,8 10-3 16,-22-9 1-16,-15-7 11 15,8 16 7-15,7 10 6 16,-28-20 3-16,-7-5 1 16,-7 9 2-16,-8-10-7 15,-13 3-4-15,-1-5-7 16,-24 5 0-16,-18 10-7 15,4-9-1-15,3-7-2 16,-17 3-2-16,10-6 1 16,-28-9-1-16,14-7-14 15,-7-9-3-15,11 0-24 16,7-6-11-16,6 0-22 0,19-10-6 16,-1 0-83-1</inkml:trace>
  <inkml:trace contextRef="#ctx0" brushRef="#br0" timeOffset="13032.632">24518 4789 324 0,'-32'9'121'0,"25"-9"-95"0,0 0 18 15,7 0 0-15,0-6-9 16,7-3 2-16,7-1-10 16,11-2-4-16,10-4-13 15,8 0 0-15,3 1 3 0,6-4-5 16,23 0 0-16,16 0-2 16,8 10 1-16,0 6-4 15,10-4 0-15,8 7-1 16,-12 0-2-16,-9 0 3 15,-12 0 0-15,-10-9-1 16,-14 9-2-16,-10-6-54 16,-15-1-26-16,-7 1-114 15</inkml:trace>
  <inkml:trace contextRef="#ctx0" brushRef="#br0" timeOffset="27498.295">9197 12675 188 0,'-7'-16'71'0,"0"7"-55"0,3-1 17 0,1 10 7 16,-1-3-8-16,1-3-1 16,3 6-6-16,0-3-4 15,0 3-11-15,3 0 9 0,4 3 4 16,4 16 0-16,7 9-2 16,6 25-3-16,8 22 1 15,3 1-4-15,1 15 1 16,2 12-5-16,-2 10-1 15,-5-6-4-15,1-10 1 0,-4 0-6 16,1 3-3-16,-5-3 3 16,1-12 1-16,0-13 0 15,-4-12-2-15,-4-13 1 16,-2-6 1-16,-5-10-3 16,1-9 0-16,-4-3-4 15,0-7 1-15,-4-2-27 16,-3-4-9-16,0-6-18 15,0-6-4-15,4-13-81 16</inkml:trace>
  <inkml:trace contextRef="#ctx0" brushRef="#br0" timeOffset="28188.917">10047 13772 168 0,'-3'0'66'0,"-4"-3"-52"0,3-3 14 0,0 6 5 15,1-3-2-15,-1-1 2 16,1 4-3-16,-1 0 1 0,-3 4-17 16,4 2-4-16,-1 3 1 0,4 4-3 15,0 2 1-15,4 4-3 16,-1 0-1-16,4-3-6 16,0-1 1-16,4-5 4 15,3-7 2-15,0-6 2 16,0-10 2-16,0-2-1 15,-3-7 0-15,0-3 1 16,-8 0 4-16,-3-1-6 16,-3-2-2-16,-8 0-3 15,-3 0 0-15,0 9-2 16,0 3 2-16,0 7-2 16,-4 6 2-16,7 9-2 15,4 10 2-15,4 9-2 16,3 3 2-16,0 13-2 0,3 0-1 15,4-7 1-15,4 4-1 16,7-13 0-16,-4-10 2 16,0-8 5-16,0-17 6 15,0-12 2-15,-3-6 3 16,-8-6-6-16,-3 2 1 16,-7 1-8-16,0 0-1 15,-4 5 0-15,-3 1 0 16,0 16 0-16,4 0 0 15,-4 9-2-15,3 6-2 16,4 3 1-16,3 4-1 16,1-4 0-16,3 7 0 15,3-7-14-15,1-2-3 16,6-4-48-16,5-6-21 0,6-10-83 16</inkml:trace>
  <inkml:trace contextRef="#ctx0" brushRef="#br0" timeOffset="28973.569">10026 12631 260 0,'-14'-3'96'0,"7"-4"-75"0,0 1 10 0,0 3 1 16,0-6-5-16,3-7 4 0,4-12-4 16,0-7 1-16,4-9-16 15,6 0 4-15,4-3 4 0,11 16 2 16,14 6 2-16,3 6-2 16,4 10-2-16,-4 12-4 15,-3 13-2-15,-4 15-2 16,-3 10 2-16,-7 12-5 15,-4 0-1 1,-7 10-6-16,-3 9-4 0,-4 13 3 16,0-4 3-16,-4-9-3 15,1-6-1-15,-1-12-2 16,4-14 0-16,1-2 0 16,2-13 0-16,4-9 0 15,4-10-2-15,3-6 0 16,7-3 3-16,11-3 0 0,10-4 1 15,8 1 0-15,3 2 0 16,0 7 0-16,0 7 0 16,3 2 0-16,1 4 2 15,-8 2-1-15,-6 4 2 16,-12 0 7-16,-6 6 5 16,-11-3-3-16,-10 6 1 15,-8 7-6-15,-13 9-2 16,-11 6-2-16,-7 0-3 15,-4 3 1-15,-4 1-1 16,-6 2 0-16,-7 0 0 16,-4-5-3-16,3-11 2 15,8-5-12-15,7-13-5 16,14-13-23-16,7-12-11 0,10-9-15 16,11-10-4-16,4-10-27 15,3-18-13-15,0-10-13 16</inkml:trace>
  <inkml:trace contextRef="#ctx0" brushRef="#br0" timeOffset="29691.396">11215 12063 292 0,'-39'-59'110'0,"25"21"-86"0,-18-6 11 0,18 32-1 16,0-1-10-16,-4 10 0 16,1 3-7-16,-1 13-2 15,0 8-9-15,1 11 3 0,3 2 1 16,0 7-3-16,-1 9-2 16,1 10-2-16,4 12-3 15,-1 6 1-15,4-2-1 16,4-4-3-16,3-10 2 15,3-8-1-15,4-10 0 16,4-7 0-16,6-12 0 16,8-6 0-16,10-9-2 15,15-7 3-15,6-3 2 16,4 0 0-16,0 0-1 0,7 3 1 16,4 3-1-16,6 3 2 15,1 7 1-15,-8 6 5 16,-6 6 3-16,-11 4 2 15,-7 2 5 1,-7 1-1-16,-8 2 1 16,-2 4 0-16,-12 0-2 0,-6 0-2 15,-8 2-1-15,-6 8-7 16,-11 11-2-16,-8 4-2 16,-9-3 1-16,-12-7-2 15,-6-9 2-15,-4-9-4 16,4-13 0-16,3-9-1 0,7-10 0 15,7-12 0 1,4-22-2-16,3-23 0 0,4-5 3 16,4-22 0-16,2-38 1 15,5-10-3-15,-1-28 2 16,1-18 1-16,3-7 0 16,0-6 2-16,-4 29 1 15,0 30-1-15,1 29-2 16,-8 25 5-16,-7 18 1 15,4 29-2-15,-3 16-3 16,-5 18 0-16,1 16-1 16,0 13-14-16,0 3-5 15,0-7-32-15,3-12-13 16,4-6-43-16,3-22-18 16,0-4-15-1</inkml:trace>
  <inkml:trace contextRef="#ctx0" brushRef="#br0" timeOffset="32424.956">8033 12098 220 0,'-4'0'82'0,"4"0"-64"0,0 3 2 0,0-3-4 16,0 0-5-16,0 0 1 0,0 0-2 15,0 0 1-15,0 0-6 16,0 0 1-16,0 0 1 0,0 0 3 16,0 0 1-16,0 0 1 15,0 0 0-15,0 0-4 16,-7 0-3-16,7 0-2 16,-3 0 0-16,-1 0 0 15,4 0 1-15,0 0 4 16,0 0 3-16,0 0 0 15,0-3 1-15,0 3-4 0,0 0 0 16,0 0-5-16,0 0 0 16,0 0 1-1,0 0 0-15,0 0 2 16,0 0 1-16,0 0 1 0,0 3 2 16,0 3-1-16,0-3 0 15,0 7-3-15,4-1 1 16,-1 1 0-16,4-1 1 15,-7-3-2-15,0 4-1 16,0-1 1-16,0 0 3 16,0 1-2-16,0-1 1 15,-10 1-1-15,-1-1 1 16,-3 0-2-16,-4-2-1 16,1 2-3-16,-4 1-2 15,-1-1 1-15,-2 0-1 16,-5 1 0-16,1 2 0 0,4-2-3 15,-5-1 2 1,5-3 1-16,-1 1 2 16,4-4-3-16,0-3 0 0,-1-3-1 15,5-4 0-15,-4-2 2 16,3 0 0-16,0-4-3 16,4-3 2-16,0 7 1 15,0-4 0-15,0-2 2 16,3 2 1-16,-13-2-4 15,6-1 1-15,4 0-2 16,0 0 0-16,0 1 2 16,0-1 0-16,-1-3 0 0,8 10 0 15,-7-4 0-15,4 4 2 16,-1 3-1-16,0 3-1 16,1-1 1-16,3 4-1 15,0 0 0-15,3 0 2 16,4 0-6-16,0 4 1 15,0 2 1-15,4 0 3 16,-1 4-2-16,4-1-2 16,4 0 2-16,0 1 0 15,3 5 1-15,3-2 2 16,-10 6-1-16,4-4 2 16,0 1-2-16,-4 0-1 15,0-4 1-15,-4-2 1 16,1 5-1-16,-4-5-1 0,-4-1 1 15,-3 1 1-15,-3-1-1 16,-5 0 2-16,1 1-4 16,-10-1 0-16,-5 1 1 15,1-1 0-15,0-3 0 16,0-3 0-16,-1-3-3 16,1-3 2-16,-3-3 1 15,-5-3 2-15,-3-4-1 16,-3 1-1-16,0 2 1 15,-1 1-1-15,5-1 0 16,6 7 0-16,-3-3 0 16,10 3 0-16,4-3 0 15,3 2 0-15,4-2-3 0,3-3 2 16,-3 6-1 0,4-7-2-16,-1 1 5 0,4-4 1 15,0 4-3-15,3-1-1 16,1 1 1-16,3 0 0 15,3 2-2-15,1 4 2 16,0-3 1-16,3 6 0 16,0 0 0-16,0 0 0 15,0 0 0-15,3 0 2 16,-3 6-1-16,-3-3-1 16,-1 0 1-16,1 1 1 15,0-1-1-15,-1 0-1 16,1 0 1-16,-1 3 1 15,1 1-3-15,-1 2 0 16,4 0 1-16,0 1 0 0,0-1 0 16,4 1 0-16,-1-1-3 15,1-6 2-15,3 7-1 16,0-10-2-16,4 0 3 16,-7-10 2-16,-1 7 0 15,1-6-1-15,-4-4 1 16,-4 1-1-16,-3-1 0 15,-3-3 0-15,-4 1 0 16,-4-1 2-16,-3 3-1 16,0-2-1-16,-7 5 3 15,3 10 2-15,0 0-2 0,1 0-2 16,3 10-3 0,3-1 1-16,1 1 1 0,2-1 0 15,5 7 0-15,3-4 0 16,0 1-3-16,3-4 2 15,5 1-4-15,2-4-1 16,1-6 5-16,3 0 2 16,0-6-2-16,0-1 1 15,0-2 0-15,-3-4 0 16,-4-2 4-16,-4-4 2 16,-3-6-2-16,-3 0-1 15,-8 0-1-15,-3-1 1 16,-4 5-2-16,1 11 2 15,-4 1-2-15,-1 15 2 0,8 3-2 16,-3 7 2-16,6 6-4 16,4 0-2-16,7 3-1 15,0-3 3-15,4-3-2 16,3 0-1-16,3-7 0 16,8-2 3-16,-4-4-2 15,4-3 1-15,3-6 4 16,0-3 3-16,-3-4 0 15,-1-2 0-15,1-4-1 16,-11-3 2-16,0-3-1 16,-7 0 2-16,-4 0 0 15,-3 7 1-15,-10 2-4 16,-1 7-1-16,0 6-1 16,1 9-2-16,3 4 1 0,3 6-1 15,4-1-3-15,4 1 0 16,3 0 2-16,3-6 0 15,4 5-4-15,4-8 1 16,3-4 0-16,0-6-1 16,0-3 8-16,0-3 3 15,-3-4 1-15,-1-5 3 16,-6 2-3-16,-4-6 1 16,-11 4-5-16,4-1 0 15,-3 6-1-15,-1 7 1 16,0 6-2-16,4 7-1 15,7 2 1-15,4 4 1 16,3 0-3-16,4 3 0 16,-1-4-28-16,11-2-13 0,-7-1-62 15,-3-2-28-15,-7-1-35 16</inkml:trace>
  <inkml:trace contextRef="#ctx0" brushRef="#br0" timeOffset="35249.485">23982 12176 200 0,'0'0'77'0,"0"0"-60"0,-4 0 10 0,4 0 1 16,0 0-8-16,0 0-1 0,-3 0-5 16,-1 0-1-16,4 0-7 15,0 0 0-15,-3 3 4 0,-1 0-6 16,1 1-2-16,-1-1 1 16,1 3 0-16,-1 0 5 15,-3 1 3-15,4-1-4 16,-8 3 1-16,4-3-3 15,0 1 0-15,0 2-1 16,0 1 0-16,0-4 0 16,0 3 2-16,0-6-1 15,-4 7 2-15,4-4-2 16,-4 0 0-16,4-3-3 16,-3 1 1-16,-1-1 0 15,-3 0 3-15,3 0-3 0,-6 0-2 16,3 0 0-16,-4 0 1 15,4 1-3-15,-7-4 0 16,3 0 1-16,-3 0 0 16,0 0 0-16,-4-4 0 15,4 1 0-15,-4 3 2 16,4 0-3-16,0-3 0 16,3 0 1-16,-3 0 2 15,3 0-1-15,1-4-1 16,3 4-4-16,-4-9 0 15,4 9 4-15,-4-13 2 16,4 7 0-16,-3-1 1 0,2-2-4 16,-2-1 0-1,3 4 1-15,-4-7 2 16,4 3-3-16,-4-2 0 16,4 2 1-16,0-2 2 0,0 5-3 15,0 1-2-15,3-1 2 16,1 4 2-16,3 0-2 15,0 0 0-15,0 2-1 16,3 1 0-16,0 0 4 16,1 3 3-16,-1 0-2 15,4 0 0-15,0 0 1 16,0 6 0-16,0-2-2 16,0 2 1-16,0 0-2 0,0 7 2 15,0-4-9 1,4 4-1-16,-4-4 8 0,0 3 6 15,0 1-3-15,0 0 0 16,0-1-2 0,-4 4 1-16,1-4-2 0,-4-2 2 15,3-1-2-15,-6 1 2 16,3-1-2-16,-7 0-1 16,3 1 1-16,-7 2-1 15,1-2 0-15,-4 2 0 16,3-2 0-16,-3 2 0 15,3-2-3-15,-7-4 2 16,4 0 1-16,-7-6 2 16,7 0-1-16,-11-3 2 15,7 0-4-15,-10-7 0 0,7 4-1 16,-11-3 0-16,7 3 2 16,-6-4 0-16,9 1 2 15,-2-1 1-15,2 4-4 16,1-10-1-16,7 7 1 15,-4-10 0-15,4 3 1 16,0-12 2-16,3 6-3 16,-3-22 0-16,3 10-1 15,4-13 0-15,4 6 2 16,-1 3 0-16,1 4 0 16,3 3 2-16,-1 6-1 15,1-1-1-15,4 14-13 16,-1-1-6-16,1 1-50 0,-1 9-20 15,1 0-44 1</inkml:trace>
  <inkml:trace contextRef="#ctx0" brushRef="#br0" timeOffset="35891.311">22662 11489 208 0,'-3'-15'79'0,"3"15"-61"0,-4-13 6 16,1 13 0-16,-1 0-4 15,1 0 0-15,-1 3-4 16,4-3-2-16,-3 16-8 16,-1-3 3-16,1 9 1 0,-1-4 1 15,1 14 1-15,-1-7-4 0,1 12 0 16,3-5-3-16,0 31 0 15,0-16-1-15,7 12 2 16,0-12 1 0,7 0 3-16,-4-9 1 0,19-4 1 15,-12-5-2-15,11-11-1 16,-6-2-1-16,6-7 2 16,-3-2-1-16,-1-17 2 15,-3 4 0-15,1-38 1 16,-5 16-4-16,1-25 0 15,-4 9-5-15,-7-28 0 16,0 9-1-16,-10-9 1 16,-1 6-2-16,-17 3 2 15,3 13-2-15,-14 6 2 16,4 10-2-16,-7 15 2 0,7 3-7 16,0 19 1-16,3 0 1 15,4 23 1-15,0-5-2 16,6 8 2-16,5-7-34 15,6 0-17-15,4-4-53 16,7-11-23-16,-3-1 4 16</inkml:trace>
  <inkml:trace contextRef="#ctx0" brushRef="#br0" timeOffset="37739.607">22320 11787 184 0,'4'0'71'0,"-4"0"-55"0,3-6 15 0,-3 6 3 15,0-3-6-15,0 0-2 16,4-3-3-16,-4-1-3 15,0 4-10-15,0-3-2 0,0 6 2 16,0-3-4-16,-4-4-1 16,1 7 0-16,-4-3 1 15,3 3-1-15,1 0 0 16,-1 0 1-16,1 3 3 0,-1-3-4 16,4 10-1-1,0-4-2-15,0 7-2 0,0-4 1 16,4 4-1-16,-1-4 0 15,4 0 0-15,-3 1 4 16,3-7 5-16,0 0 1 16,0-9 2-16,0 0-2 15,0-7 1-15,0 4-6 16,-3-10-1-16,-1 3-2 16,-3 0 1-16,0 4 0 15,-3-1 1-15,-1 4-2 16,-7 6 1-16,4 0-4 15,-3 9 0-15,-1 0 1 0,1 10 0 16,3-4 0-16,0 7 0 16,0 3-3-1,3 6 2-15,4-6 1 0,4 0 0 16,-1-3 2-16,8-6 1 16,-4-4 7-16,7-12 4 15,-4 3-1-15,4-16 2 16,1 7-8-16,-1-10-2 15,-4 3-3-15,-3-6 1 16,0 4-2-16,-3-4-1 16,-4 3 3-16,-7 6 0 15,0-2-1-15,-11 12-2 16,4-4-2-16,-7 10 1 16,3-3 1-16,1 13 0 15,3-4-3-15,3 13 2 0,0-3-1 16,8 9 0-16,-1-3 2 15,8-3 0-15,-1-3 0 16,8-9 0 0,0-1 2-16,6-15 3 0,-3-4 2 15,0-2 1-15,0-4-2 16,1-9-1-16,-5 6-3 16,-6-3-2-16,-1 0 3 15,-6 10 0-15,3-4-1 16,-11 7 1-16,4 6-2 15,-7 6-1-15,3-3-2 16,-3 15-1-16,4-2 2 0,-1 15 2 16,4-3-2-1,7 7-2-15,0-11-1 0,7 8 3 16,0-10-2-16,4-7 1 16,-1-3 6-16,4-15 5 15,-3 0-1-15,3-13 1 16,-3 0-1-16,-4 0 0 15,0 1-4-15,-4-1-3 16,-3 3 0-16,-3 4 1 16,-1 2-1-16,-3 7 2 15,0 0-7-15,-3 12 1 16,3-2 3-16,-4 5 2 16,4-2-5-16,3 2 0 15,1-2-19-15,6-4-6 16,1 0-47-16,6-6-19 0,1 0-74 15</inkml:trace>
  <inkml:trace contextRef="#ctx0" brushRef="#br0" timeOffset="39059.014">27393 11192 224 0,'-7'-25'85'0,"7"25"-66"0,-10-22 3 15,6 18-1-15,1-2 0 0,-1 3 2 16,-3 0-6-16,0 0 0 16,-7 3-10-1,3 0 0-15,-6 6 0 0,2 0 1 0,-13 13 2 16,7-3-3-16,-14 31 1 15,3-10-3-15,-14 42 0 16,11-16-3-16,-11 49 1 16,11-24 4-16,-1 44 6 15,8-32-5-15,7 48 0 16,3-35-4-16,22-4-1 16,-1-21 1-16,29-13 0 15,-7-15 0-15,17-13 2 16,-6-13 1-16,13-15 3 15,-7 0-1-15,22-41 0 16,-15 3-1-16,15-37 2 16,-11 6-1-16,3-44 0 0,-14 18-5 15,-6-40-3-15,-12 29 0 16,-20-58 1-16,-1 42-1 16,-38-35-1-16,7 41 1 15,-29-32 1-15,-17-9-1 16,0 41 2-16,7 34-4 15,18 44 0-15,7 4-1 16,-1 30-2-16,8-2 3 16,10 15 2-16,8-6-24 15,20 9-12-15,1-5-24 16,24 17-9-16,-7-8-80 16</inkml:trace>
  <inkml:trace contextRef="#ctx0" brushRef="#br0" timeOffset="39752.564">28018 12110 236 0,'-18'19'88'0,"18"-19"-69"0,-14 19 6 15,10-19-2-15,1 16-9 16,-1-7 0-16,1 4-6 16,3-1-3-16,3-2-2 15,-3-4 6-15,7-3 4 0,-3 0 0 16,3-6 0-16,0 0-3 16,0-7 1-16,-3 4-2 0,-4-3 0 15,0-1 1-15,-7 1 4 16,3 3-2-16,-7 2 1 15,1 1-10-15,-4 10-1 16,3-1-2-16,-3 13 0 16,3-4 0-16,1 7 0 15,3-3-5-15,3 0 1 16,1-3 2-16,3-4 1 16,0-2 9-16,7-10 5 15,0 0-2-15,3-10-1 16,-3 1-4-16,1-1-1 15,-1 1-1-15,-4-4 2 16,1 4 1-16,-8-4 3 16,1 4-1-16,-4 3 2 15,3 0-6-15,-3 6-3 0,0 0-4 16,0 3-1-16,3 0 2 16,1 0 0-16,-1 0-4 15,4 3 1-15,0-3-40 16,7 1-16-16,-3-4-73 15,6-7-65 1,1 4 69-16</inkml:trace>
  <inkml:trace contextRef="#ctx0" brushRef="#br0" timeOffset="40425.155">28670 11182 256 0,'-7'-12'96'0,"-3"5"-75"0,-1-2 8 16,4 6-1-16,-4 0-6 16,-3 3-1-16,0 3-7 15,-3 3-1-15,-5 4-8 16,-6 8-1-16,0 7 0 0,-4 16-2 15,7 6-2-15,4-9 1 16,-3 28 1-16,2-13 1 16,-2 38 3-16,3-19-1 15,6 28 2 1,5-21-2-16,10-1 0 0,10 10-3 16,15-19-2-16,14-16 1 15,3-12 1-15,4-7-1 0,4-12 2 16,2-9 2-16,8-13 4 15,4-9 7-15,-15-13 2 16,-6 3-1-16,13-50 0 16,8-25-7-16,-26 15-4 15,-6 17-3-15,-7-39 0 16,-15-21-2-16,-17 41 2 16,4 15 0-16,-43-19 1 15,11 19-2-15,-25-6 1 16,-18 0-4-16,4 25 0 15,7 25-1-15,25 19 0 16,6-3-3-16,8 15-1 16,4 7-35-16,13-4-13 15,18 1-10-15,7-4-3 0,14-6-69 16</inkml:trace>
  <inkml:trace contextRef="#ctx0" brushRef="#br0" timeOffset="42301.625">29510 11395 216 0,'3'-31'82'0,"-3"15"-64"0,0 1 11 0,0 8-1 16,-3 1-1-16,-1 0 1 15,1 3-7-15,-4 0-2 16,-4-1-11-16,-3 4-1 0,0 4 0 0,-4 2-1 16,-3 6 1-16,-4 10 0 15,-3 13 1-15,0 9-2 16,3 3-1-16,1 9-6 15,2 4-1-15,1 12 3 16,11-9 1-16,-1-7 0 16,8 10 1-16,3-16-2 15,10 7-1-15,18-1 3 16,8-12 0-16,10-13 1 16,-1-9 2-16,5-9 6 15,-1-13 2-15,1 0-1 16,2-13 0-16,5-15-1 15,-1-19 2-15,1-10-3 16,-8-5-1-16,-6-1-6 16,-12-12-3-16,-10-13 0 0,-13-9 1 15,-16 18-1-15,-13 4 2 16,-14 3-2-16,-11 3 2 16,0 6-2-16,-3 23-1 15,0 11-2-15,-4 20 1 16,3 9 1-16,8 9 0 15,7 7-3-15,10 3 2 16,14-3-15-16,11 2-4 16,11-2-30-16,7-3-10 15,6-4-48-15,12 0-19 16,6 1 16-16</inkml:trace>
  <inkml:trace contextRef="#ctx0" brushRef="#br0" timeOffset="42992.635">30469 11022 244 0,'-17'-6'93'0,"3"3"-72"0,-7 0 16 15,6 3 4-15,-6 6-15 16,-7 7-5-16,-7 5-6 0,-4 4 0 15,-7 7-8-15,4 5-2 16,-1 1 1-16,-2 2-3 0,6 1-2 16,3 9 0-16,8 0 1 15,7-6-3-15,10 3 0 16,8-7 1-16,10-12 0 16,7 3 0-16,4-9 0 15,3-3 2 1,7-4 1-16,7 1-1 0,11 0 1 15,4 2 0-15,3 1 3 16,0 3-5-16,-8 3-1 16,-2 6 9-16,-4 0 5 15,-8 3-2-15,-6 10 1 16,-7 0-2-16,-4 0 3 16,-11 3-3-16,-6-4 1 15,-8-5-5-15,-10 3-2 0,-11-10 0 16,-10-3-1-16,-4-3-5 15,0-3 1-15,4-7 0 16,-1-6 0-16,8-6 0 16,11-6 0-16,2 6-3 15,8-19 0-15,4 10 2 16,6-26 2-16,4-21-2 16,11-7-2-16,10-6 2 15,14-9 0-15,11-26 1 16,7-2 2-16,-4 5-1 15,1-11-1-15,-8-8-2 16,-10 11 1-16,-8 12 1 16,-13 9 2-16,-7 19-1 0,-8 19 2 15,-7 15-2 1,-6 13-1-16,-4 13 1 0,0 9-1 16,-1 9-3-16,1 7 0 15,7-1-40-15,3 4-17 16,4 6-37-16,11-6-15 15,3-3-13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01:47:05.40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8583 3155 228 0,'-10'7'88'0,"6"-11"-69"0,-3 4 15 0,7 0 1 15,-4-3-12-15,1-3 0 16,3 0-8-16,-4 0 1 0,4 2-9 16,0 4 9-16,0-9 4 0,0 9-2 15,0-3 2-15,0 3-2 16,0 0 0-16,0 0-5 16,4 0-3-1,-1-6 6-15,4 6 1 0,1 0-2 16,6 0-1-16,3 0-4 15,8 0 1-15,10 0-2 16,8 0 2-16,2-4-2 16,8-2 2-16,-3-3-2 15,-8 6 2-15,0-4-6 16,1 4-1-16,-1-3 0 16,-3 6 0-16,-4 0-2 15,-3 6 1-15,-4-6-2 16,-3 0 2-16,-8 0-2 0,-2 0-1 15,-5 0 1-15,-3 0 1 16,-3 0-14-16,-4 0-7 16,-7 0-37-16,0 3-16 15,-4 7-26-15,0-1-10 16,1 7-38 0</inkml:trace>
  <inkml:trace contextRef="#ctx0" brushRef="#br0" timeOffset="316.043">8632 3654 304 0,'-3'22'115'0,"3"-13"-89"0,0 4 10 0,0-10 0 0,3 3-7 16,5-3 3-16,6-3-7 16,7 0-3-16,11-3-12 15,10 0-2-15,11 0 2 0,-4-3-6 16,4-4 0-16,7 1-2 16,11-1 1-16,3 1-2 15,0 0-1-15,-7 2-28 0,-4-8-14 16,-3 5-113-1,0 7-70 1,-3-3 96-16</inkml:trace>
  <inkml:trace contextRef="#ctx0" brushRef="#br0" timeOffset="1412.211">10499 2654 236 0,'-7'-10'88'0,"3"1"-69"0,-3 3 4 16,4 2-2-16,-1 1-4 15,-3-3 1-15,0 0 0 16,0 6-2-16,-4-6-8 16,1 6 4-16,-4 6 1 0,-4 6 0 15,-3 10 2-15,-4 13-4 16,-3 15 1-16,0 0-5 15,-1 3-2-15,1 4 0 16,0-1-1-16,7 20-2 16,3 8-2-16,4-2 1 0,7-1-1 15,3-6 6-15,8 1 4 16,10 5-1-16,7-2 0 16,7-7-1-16,8-3 2 15,-1-19-3-15,4-3-2 16,0-13 0-16,-1-8-1 15,8-8 4-15,7-18 5 16,4-9-1-16,3-26 1 16,-4-21-3-16,-3-7 1 15,-7 1-4-15,-4-23 1 16,-3-19-5-16,-7-12 0 16,-8 7-1-16,-9-14 1 0,-8 1-4 15,-7 9 0-15,-15 7 1 16,-13 5 2-1,-14 10-1-15,-15 13 2 0,-2 15-4 16,-1 29-2-16,3 18-1 16,4 22 3-16,4 16-2 15,6 10 1-15,8 5-5 16,7 13 0-16,7 4-28 16,10-1-12-16,8-6-15 15,6 0-5-15,8-12-86 16</inkml:trace>
  <inkml:trace contextRef="#ctx0" brushRef="#br0" timeOffset="2117.714">11317 3554 236 0,'-7'9'88'0,"-4"-6"-69"0,8 7 13 16,3-4 2-16,0 0-14 15,0 3-3-15,0-9-6 16,3 10-2-16,5-4-5 16,-5-3 4-16,1-3 2 0,-1 0 1 15,1-3 3-15,-1-3-3 16,1-4-1-16,-1 4 0 15,1-6 4-15,-4-1-4 16,-4 1 2-16,1-1-7 16,-4 0-1-16,-4 4 0 0,-3 0 0 15,0 9 0-15,0 0 0 16,0 12-2-16,3 4-2 16,0 9 1-16,4-3 1 15,4 6-1-15,6 0-1 16,4-3 1-16,1-6-1 15,6-12 2-15,0-11 3 16,3-8 7-16,-3-7 4 16,4-3-2-16,-4-6 2 15,0 6-3-15,-3 0 2 16,-8 0-4-16,1 3 1 16,-8 7-1-16,-3 2 3 15,-3 10-7-15,-4 0-2 0,0 10-3 16,-4 5-2-1,7-2 1-15,4-4-1 0,4 1-5 16,3-4-1-16,3-3-24 16,4 0-8-16,4-3-37 15,3 0-15-15,-3 0-79 16</inkml:trace>
  <inkml:trace contextRef="#ctx0" brushRef="#br0" timeOffset="2974.732">12146 2635 232 0,'7'-16'88'0,"-3"10"-69"0,3-7 8 16,-4 4 1-16,1 0-2 15,-1-7 2-15,4 0-7 16,-3-3 0-16,-1 1-12 15,1-8 3-15,-4-2 4 0,-4 6-4 16,-3-3 1-16,-3 3-2 0,-4-3 1 16,-4 3-4-1,-3 10 0-15,0 2-3 16,3 10 0-16,0 0-6 0,-3 10 1 16,-10 15 0-16,-1 3 0 15,0 13 0-15,0 3 0 16,-3 34 0-16,7-6 2 15,7-12-1-15,-8 40-1 16,-2 54 1-16,13-13 1 16,11-6 3-16,14-1 4 15,11-14 0-15,10-20 2 16,7-31-2-16,15-22 2 16,17-25-2-16,10-22 2 15,1-13-6-15,-4-12-3 16,-4-6 3-16,-3-4 1 15,-3-8 6-15,-11-14 3 16,-11-18-6-16,-14 6-3 0,-13 0-1 16,-15 16-1-16,-15 2 0 15,-9 14 0-15,-8-1-2 16,-14 19-2-16,-14 10-2 16,-7 9 1-16,0 28-1 15,11 25 0-15,10 10 2 16,7-3 0-16,14-4-5 15,8-6-1-15,13-15-24 16,18-7-8-16,18-15-26 16,10-13-10-16,8-22-93 15</inkml:trace>
  <inkml:trace contextRef="#ctx0" brushRef="#br0" timeOffset="4851.126">11395 4002 216 0,'0'0'82'0,"-4"0"-64"0,1-3 9 0,-1 3-2 16,4 0-2-16,0 0 3 16,0 0-1-16,0 0 2 15,4 3-6-15,-1 13-1 16,4-4-7-16,0 13-3 16,4 10-1-16,-1 2-1 15,5 10-2-15,2 0-1 16,4-6 1-16,8-3 1 0,2-7-1 15,8-6-1 1,4-12-1-16,2-4 2 0,5-9 1 16,-1-3 3-1,-3-9-3-15,3-7 1 0,4-3-5 16,4-10 0-16,3-5-1 16,-4 5 1-16,-6-2-2 15,-1-7-1-15,-7 4 1 16,-3 2 1-16,-4 1-1 15,-3-4-1-15,-4 3 1 16,-6 1 1-16,-5 3-1 16,-3 6 2-16,-3 3 0 15,-4 6 3-15,-4 3-8 16,1 1-3-16,-1 6 5 16,-3-4 1-16,0 4-2 15,0 3 1-15,0 0-2 16,0 3 0-16,0 0 2 15,0 3 0-15,0 3 0 0,0 7 0 16,0-1 0-16,0 4 0 16,4-1 0-16,0 1 0 15,-1 3 0-15,4 3 0 16,0 0 0-16,4-7 2 16,-4 1-1-16,7 3 2 15,7-6-4-15,4 5-2 16,7-2 2-16,-1 0 2 15,5-4 2-15,2-2 1 16,5-4-2-16,-1-6-2 16,4-9 5-16,7-7 4 0,10-9-1 15,4-7 3-15,0-18-2 16,-3-16 0-16,-1-6-3 16,-3 3 1-1,4 0-4-15,-4 3-2 0,-4-9 0 16,-6 3 1-16,-8 3-3 15,-10 19 0-15,-8 12-23 16,-9 10-10-16,-5 3-31 16,-3 6-11-16,-3 19-90 15</inkml:trace>
  <inkml:trace contextRef="#ctx0" brushRef="#br0" timeOffset="5751.924">11846 5623 208 0,'7'-72'79'0,"-7"47"-61"0,0-10 8 0,0 23-1 15,0-4-4-15,-3-3-1 16,-1 4 7-16,-3-4 3 16,0 9-16-16,-3 1 5 0,-1 3 4 15,-3-1-3-15,-4 7 0 16,-6 0-5-16,-5 7 1 16,-2 5-5-16,-1 7 1 15,-3 12-5-15,3 23-2 16,4 18 0-16,-1 12-1 15,1 26-2-15,0 22-2 16,3 12 1-16,4 22 1 16,3 7-3-16,11-1 0 15,7-6 1-15,11-24 0 0,7-26-3 16,13-26 0-16,15-24 4 16,14-25 1-16,4-19 2 15,3-28 0-15,3-22 0 16,8-13 0-16,-1-3 0 15,-2-3 2-15,-12-6 1 16,-10-16 3-16,-11-13-1 16,-10-3 0-16,-11 4-3 15,-14 6-1-15,-14 12-3 16,-14 0 1-16,-14 16-2 16,-11 13 2-16,0 18-2 15,-3 19-1-15,-1 19-2 0,1 31 1 16,3 26 1-16,7 5 2 15,7 1-3-15,11 3-2 16,14 0-1-16,7-7 0 16,11-15-24-16,6-16-9 15,8-18-36-15,7-29-16 16,10-13-63 0</inkml:trace>
  <inkml:trace contextRef="#ctx0" brushRef="#br0" timeOffset="11905.448">13088 2425 236 0,'0'-22'90'0,"0"22"-70"0,-3-28 6 0,-1 24-1 15,0-11-5-15,1 2 3 16,-1-9-9-16,1 3-1 16,-4-2-7-16,0 2 5 0,-4-3 4 15,4 6-3-15,-3-3-2 16,-1 4 1-16,0 5 0 15,1-2-1-15,-4 12 1 16,3 0 0-16,-7 47 3 16,4-3-3-1,-3 18-1 1,3-15-4-16,0 44-1 0,3-12 1 16,0 30 1-16,4-21-3 15,0 41-3-15,4-26 2 16,6-2 0-16,1-17 3 15,10-15 3-15,-4-12-2 16,22-20-2-16,-7-5-2 16,21-23 0-16,-7 0-2 15,6-18-1-15,-6 0 5 16,4-29 1-16,-12 7-2 16,1-26-1-16,-7 16-1 15,-8-28 1-15,-2 13 0 0,-15-10 1 16,0 19-2-16,-22 13-2 15,5 5 1-15,-26 39 1 16,8-7-1-16,-7 22-1 16,6 0-2-16,5 3-1 15,6-3-18-15,11 4-9 16,7 2-22-16,10-12-9 16,1-7-28-16,21-2-11 15,-4-1-23 1</inkml:trace>
  <inkml:trace contextRef="#ctx0" brushRef="#br0" timeOffset="12399.85">13663 1989 268 0,'-35'19'101'0,"35"-19"-78"0,-18 19 11 0,15-16-1 16,-1 3-3-16,1 0 2 15,3 4 0-15,0-7 0 16,14 6-17-16,0 1 4 0,21-4 2 16,4-6-7-16,7-6-1 15,14-4-3-15,10 1-1 16,1-4-1-16,-8 4 0 16,-3 3-2-16,-7 6 1 15,-10 6 5-15,-8 13 4 16,-10 21-6-16,-4 23-3 15,-7 16 0-15,-7 2 0 16,-7 19-1-16,-7 13-1 0,-7-3-3 16,-4-3 1-16,0-7-2 15,1 0-1-15,-1-6-4 16,4-18 0-16,3-14-47 16,8-27-20-16,-1-1-129 15</inkml:trace>
  <inkml:trace contextRef="#ctx0" brushRef="#br0" timeOffset="13842.036">12958 5526 220 0,'-4'0'82'0,"4"0"-64"0,-11-10 9 0,4 7-2 16,0-3-4-16,0 0-1 15,-3-1-4-15,-1-2-2 16,1 6-8-16,2 0 0 0,-6-7 1 15,-7-2-1-15,0 2 1 16,-4 1 0-16,8 15 1 16,-1-3 0-16,-3 4 0 0,-11 5 2 15,0 10 4 1,1 16-4-16,2 18 0 16,5 7-4-16,6-3-1 0,0-17 1 15,1 61 3-15,3 34-2 16,7 3 1-16,7 13-5 15,10-20 0-15,11-14 3 16,15-23 1-16,6-22 1 16,4-9 0-16,3-25 2 15,11-13 4-15,11-9-8 16,-11-19-1-16,-11 0-1 16,11-19 2-16,11-22 3 15,-15-9 2-15,-10-13-3 16,-11 4-3-16,-10-7 0 15,-14 22-1-15,-4 6-2 0,-14-9 1 16,-15-9 0 0,-13 15 3-16,-14 16-5 0,-4 22-1 15,0 15-2 1,0 17-2-16,4 18 3 16,3 22 2-16,10 6-2 0,8-6 0 15,11-6 1-15,6-13 0 16,11-10-7-16,7-21-3 15,0-3-32-15,18-13-12 16,24-12-46-16,8-20-18 16,-4 1-20-1</inkml:trace>
  <inkml:trace contextRef="#ctx0" brushRef="#br0" timeOffset="14485.839">13716 6419 260 0,'-7'19'99'0,"7"-19"-77"0,0 10-4 0,0-7-6 15,0 3-3-15,0-3 2 16,7-3 3-16,-3 0 4 16,3-3-10-16,-4 3 7 0,4-6 2 15,0-4-3-15,0-5 2 16,-3 2-3-16,-4 7 2 15,0 0-4-15,-4-1-1 16,-3 1 0-16,-3 3 1 16,-4 3-5-16,-1 6-4 15,1 4-1-15,4-1-1 16,3 0 2-16,0 10 1 16,0-6-1-16,7 6-2 0,3 6-2 15,4-7 1 1,0-5 5-16,0-13 5 0,0 0 4 15,4-9 4-15,3-7 0 16,0-6 1-16,-3-6-5 16,-1 3 0-16,-3 3-2 15,-3 3 1-15,-4 3 2 16,-4 7 4-16,-3 3-8 16,-3 6-3-16,-1 9-4 15,1 3 0-15,2 4-4 16,1 0 0-16,4 0-1 15,3 2 0-15,0-8-7 0,3-1-2 16,4-3-29 0,4-6-14-16,0-6-30 0,3-13-9 15,3-6-70 1</inkml:trace>
  <inkml:trace contextRef="#ctx0" brushRef="#br0" timeOffset="15057.068">13709 5269 296 0,'-7'6'110'0,"7"-6"-86"0,-7 0 20 16,3 0 2-16,4 0-7 16,0 0 0-16,0 0-9 15,0 0-4-15,0 0-14 16,4 0-1-16,3 0 2 0,3 0 6 15,8 0 3-15,3 0-7 16,8-6-4-16,13-7-2 16,14-3 1-16,8 1-3 0,-1 2-2 15,-3 7 0-15,-3 6 1 16,-8 9-1-16,-3 7 2 16,-4 9 2-16,-3 3 2 15,-7 1-3-15,-7 8 0 16,-8 4-3-16,-3 15 2 15,-3 17-4-15,-4 2-2 16,-4 0 0-16,1 10 1 16,-4 6-3-16,0 3 0 15,0-7 1-15,0-14 0 16,4-14 0-16,-1-12 0 16,1-12-3-16,-1-10 0 15,4-6-16-15,-3-10-7 0,-1-6-47 16,1-6-20-16,-1-13-110 15</inkml:trace>
  <inkml:trace contextRef="#ctx0" brushRef="#br0" timeOffset="15837.521">15155 4513 296 0,'0'-9'112'0,"0"9"-87"0,-3 0 11 0,3 0 0 15,-4 6-9-15,4-6-1 16,0 12-1-16,0 26 1 15,0 18-14-15,0 10 2 0,0-9 0 16,0-7-5-16,-7 57-1 16,0 31-6-16,-3 12-4 15,-5 4 3-15,5-48 3 16,-1-24-3-16,4 24-3 16,0 20 1-16,0-23 0 15,4-24 1-15,-1-13 0 16,1-19-14-16,3-26-3 0,0 5-20 15,0-20-9-15,0 0-61 16,-4-15-28-16,1-13 12 16</inkml:trace>
  <inkml:trace contextRef="#ctx0" brushRef="#br0" timeOffset="16318.728">14796 4754 308 0,'-11'-15'115'0,"11"15"-89"0,-14-6 8 0,10 6-1 16,-3 3-15-16,0 0-2 15,-3 9-1-15,3 1 1 16,-1 12-9-16,1-3 7 0,4 19 3 15,-1-10-7-15,4 35-1 16,0-13-3-16,4 13 1 16,-1-13-2-16,4-6 0 15,1-6-3-15,2-13 1 16,-3-3 2-16,7-15 4 16,-3-7 0-16,7-25 0 15,-1 0-1-15,4-25 0 16,-3 9 0-16,0-21 0 0,-4 6-4 15,-14-13-1-15,0 6 5 16,-14 7 3 0,3 9-4-16,-14 13 1 0,-10 2-7 15,-4 20-1-15,4 12 0 16,3 6 2-16,8 10-3 16,13-3-2-16,0-4-14 15,15 1-4-15,10 3-35 16,4-4-14-16,-4-2-63 15,17-4-27-15,19 3 31 16</inkml:trace>
  <inkml:trace contextRef="#ctx0" brushRef="#br0" timeOffset="16815.645">15363 5513 248 0,'-10'-6'93'0,"10"6"-72"0,-4-9 16 0,4 9 2 16,-3-4-12-16,-1 4-3 15,1-3 1-15,-1 0 4 0,1 3-16 16,-4 3 0-16,0 10 0 0,0 9-1 16,0 15 1-16,-1 17 4 15,5-1 1-15,3 13-7 16,0-10-2-16,3 1-3 16,1-20-1-16,0-5-3 15,10-10 1-15,-4 3 0 16,18-19 1-16,18-9 2 15,0-10 1-15,0-12-1 16,-4-12 1-16,-3-17 0 16,-4-5 1-16,-6-4 2 15,-12 0 1-15,-6 7-3 16,-11 9 0-16,-11 6-3 16,-13 10 2-16,-15 6-6 0,-11 6-1 15,-3 3-2-15,4 16-2 16,3 6-41-16,18 4-20 15,3-1-135 1</inkml:trace>
  <inkml:trace contextRef="#ctx0" brushRef="#br0" timeOffset="18330.526">25414 3105 280 0,'-7'-3'104'16,"4"3"-81"-16,-1 0 16 0,4 0 3 0,0 0-16 16,0 0-5-16,4 3 1 15,-1 3 2-15,4-2-12 16,7-4 6-16,4 6 3 0,10-6-7 15,7 0-1-15,8 0-1 16,3 0 0-16,-1 0-4 16,5 0 0-16,3-6-5 15,3 6 0-15,1 0-1 16,-8 6 1-16,-7-3-2 16,-6-3-1-16,-8 9 3 15,-7-9 0-15,-7 4-4 0,-7 2-1 16,-3-6-43-1,-8 3-18-15,-3 0-30 0,0 0-10 16,0 0-37 0</inkml:trace>
  <inkml:trace contextRef="#ctx0" brushRef="#br0" timeOffset="18591.554">25495 3597 320 0,'0'0'121'15,"0"0"-95"-15,11 0 16 0,-4 0-1 0,3 0-12 16,1 0 0-16,17 0-7 16,15-9-4-16,-8 3-10 15,-7 0-3-15,18-1-1 0,14 4-5 16,-18 3 1-16,-6 0-9 15,2 6-2-15,-6-2-43 16,3 2-16-16,8 0-93 16</inkml:trace>
  <inkml:trace contextRef="#ctx0" brushRef="#br0" timeOffset="19562.809">27030 2535 244 0,'7'-13'93'0,"-7"7"-72"0,3 3 18 15,-3 3 5-15,0 0-12 16,0 0-1-16,0 0-1 16,0 0 4-16,4 9-19 15,3 10 9-15,-3 6 6 0,3 31-5 16,0 20 0-16,0 5-8 15,0 13 0-15,0 22-6 0,-4 6-1 16,1-2-6 0,-1-29-1-16,-3-16 1 0,0 28 0 15,0-24-2-15,0-1-2 16,0-15 1-16,0-13-1 16,0-3 0-16,4-13 0 15,-1-8-31-15,5-8-12 16,-5 1-55-16,8-19-23 15,-4 0-40 1</inkml:trace>
  <inkml:trace contextRef="#ctx0" brushRef="#br0" timeOffset="20239.828">27499 3732 236 0,'-7'-3'90'0,"0"-3"-70"0,0 3 13 15,0-4 1-15,0 4-7 16,0 0 1-16,0 3-6 0,0 0-2 15,0 0-11-15,-1 6-3 0,1 4-2 16,4-4 2-16,-1 7 1 16,1 2-1-16,3-2 1 15,0 6 0-15,7-7 3 16,0-2-1 0,7-4 2-16,-3-3-2 0,6-6 0 15,-3 0-3-15,4-3 1 16,3-13-4-16,-3 0 0 15,-8 0 1-15,-3 0 2 16,-3 0-3-16,-8 4-2 16,1 2 2-16,-8 1 2 15,-3 2-4-15,0 7-1 16,-3 6 0-16,6 4 0 16,0-1 0-16,1 13 2 15,3-4-1-15,3 4 2 0,1-6 0 16,10 5 3-16,-4-8 1 15,11-1 1-15,0-2 2 16,8-14 4-16,6-12-4 16,-3 1 0-16,-4-1-6 15,-7 0-3-15,-4 0 4 16,-6 4 4-16,-4 2-5 16,-11 4 0-16,-3 5-2 15,-7 8-2-15,-4 5-2 16,4 0 1-16,4 1-4 15,2-1-1-15,5 1 5 16,6-1 2-16,8-3-24 0,6-6-11 16,5-3-38-16,2-3-15 15,4 0-80 1</inkml:trace>
  <inkml:trace contextRef="#ctx0" brushRef="#br0" timeOffset="20855.332">28081 2638 260 0,'-10'-3'96'0,"6"3"-75"0,0-10 21 16,1 7 6-16,3-3-13 15,0 0 0-15,3-4-7 16,5 1 0-16,2-7-16 15,4 1 6-15,7-1 5 0,4 0-6 0,10 4 1 16,11 2-7 0,11 7 1-16,-1 13-3 15,-3 2 2-15,-7 13 3 16,-11 16 1-16,-7 15-4 16,-10 17 1-16,-14 2-3 0,-11-6 0 15,-15 19-3-15,-13 9-1 16,-7-3-6-16,-1-6 1 15,1-7 2-15,3-2 1 16,8-7-4-16,6-3 1 16,7-13-2-16,11-21 0 15,0-7 2-15,18-16 2 16,24-9-1-16,18-12 2 16,7-4-2-16,-4 1-1 15,1-4 1-15,-4 7 1 16,-4-1-1-16,-3 4-1 15,-4 0-28-15,-7 0-14 16,-3-1-27-16,0 4-12 16,-4-3-42-16,0 0-17 15,-3-7 12 1</inkml:trace>
  <inkml:trace contextRef="#ctx0" brushRef="#br0" timeOffset="21409.975">29203 2585 384 0,'0'-10'145'0,"-7"17"-112"0,-7 2-8 0,3-6-9 15,-3 13-11-15,-4-1 0 16,-3 14-1-16,-3 5 0 15,-5 4-2-15,1 3-2 0,3-4 1 16,1-5-6-16,10 2 1 16,3-6 2-16,8-3 1 15,3-3 1-15,7 0 0 16,3-9 0-16,8 2 0 16,3 1 0-16,4-6 0 15,-1 2 0-15,5 1 2 16,2-1-3-16,8 4 0 15,7 6 7-15,7 6 4 16,-4 13 1-16,1 0 3 0,-4-1-1 16,-4 1 2-16,-7-3-4 15,-3-7 1-15,-7 10 2 16,-8-13 3-16,-3 3-5 16,-7-6-2-16,-3 4-1 15,-8-4-1-15,-6 3 0 16,-8-9 0-16,-14 6-4 15,-10-9-1-15,-11 2-1 16,-3-2-2-16,3-7 3 16,0-5 0-16,0-11-4 15,4-2-1-15,-1-4-26 16,8-2-9-16,3 5-12 16,7 1-3-16,8-1-15 0,10-5-6 15,14-4-81 1</inkml:trace>
  <inkml:trace contextRef="#ctx0" brushRef="#br0" timeOffset="21724.928">29210 2566 316 0,'-25'0'121'0,"18"0"-95"0,0 0 22 0,4 0 5 0,-1-6-22 16,4 2-8-16,0-5-5 15,4 6 1-15,6 0-11 16,8 0-2-16,10 0 0 0,14 3-1 16,11 0 2-16,7 0-2 15,0 0 0-15,11 0-3 16,6 0-2-16,1 0 1 15,-4 0 1-15,-10 0-8 16,-11 3-3-16,-11 0-59 16,-7 3-27-16,-10 3-76 15</inkml:trace>
  <inkml:trace contextRef="#ctx0" brushRef="#br0" timeOffset="23305.212">27693 4065 240 0,'0'-10'90'0,"-3"7"-70"0,3 0 13 0,0 3-1 16,0 0-11-16,0 0 1 15,0 0-9-15,0 0 0 16,3 3-8-16,1 0 6 0,-1 4 4 16,4-1-1-16,4 3 2 15,6 4-3-15,1 2 2 0,7 7-4 16,10 3-1-16,7 7-4 16,4-4 1-16,4-3-4 15,-1 0 0-15,0-9 1 16,8 0 0-16,6-4-2 15,4-6 1-15,0-9 0 16,-3-6 1-16,-8-4-2 16,-3-6 1-16,-7-6-2 15,0 3-1-15,-4-3 1 16,-3-3-1-16,-7 3 2 16,-7 0 3-16,-8 6-2 15,-6 0-2-15,-4 1 0 16,-7 2-1-16,0 0 2 0,-4 4 1 15,1-4-4-15,-1 7 1 16,1-1-2-16,-1 7 0 16,1-3 2-16,3-1 0 15,0 4 0-15,0 0 0 16,0 3-3-16,0 0 0 16,0 6 2-16,0 4 0 15,0 2 1-15,0 1 2 16,3 6 3-16,1 0 4 15,-1 3-4-15,4 3-1 16,4 3 0-16,7 0 0 16,6-3 2-16,8 0 1 15,7-6-3-15,3-3-1 16,4-13-1-16,7-3 1 16,10-13-2-16,11-6 2 0,11-9 0 15,-4 3 1-15,-3-3-2 16,7-3 1-1,3-4-2-15,0 1-1 0,-10-10 3 16,-15-10 2-16,-17 1 0 16,-14 6 0-16,-18-3-3 15,-18 12-2-15,-13 1 1 16,-8 5 1-16,-7 4-14 16,4 9-7-16,0 10-26 15,7-1-11-15,-1 10-45 0,8 10-21 16,4-1-17-1</inkml:trace>
  <inkml:trace contextRef="#ctx0" brushRef="#br0" timeOffset="23890.641">26430 5466 288 0,'7'0'110'0,"0"6"-86"0,4 10 11 0,-8 0 1 16,8 21-7-16,-4 20 3 16,0 6-3-16,0 18 0 15,-3 19-16-15,-4 16-1 0,0 0-1 16,-4 10-6-16,1 6-1 15,-1-13 0-15,4-10 0 16,0-18-2-16,4-15-2 16,-1-14 1-16,4-15-1 15,4-6-16-15,-1-16-4 16,4-12-32-16,4-10-14 16,0-12-93-1</inkml:trace>
  <inkml:trace contextRef="#ctx0" brushRef="#br0" timeOffset="24339.211">26804 5889 256 0,'0'-12'96'0,"0"3"-75"0,0-7 8 0,0 6-1 16,4-8-6-16,6-4-1 15,8-10 0-15,10-5 1 16,14-1-12-16,8 4 5 0,3 9 5 16,0 6-2-16,0 12 1 15,-1 20-6-15,-2 21-3 16,-8 17 3-16,-10-1 4 16,-14 6-3-16,-15 16 2 15,-10 16-5-15,-11 0-1 16,-6 0-4-16,-12-4 1 15,-9 7-2-15,-12 10 0 16,1-7-3-16,6-19-2 16,11-3 1-16,11-19-1 15,14-2-3-15,14-14 2 16,21-9-1-16,15-9 0 16,6-12 0-16,7-14 0 15,8-2 4-15,10-10 1 0,0 0-1 16,-4-3 1-16,-6 0-42 15,-8 0-16 1,-3 0-43-16,-4 4-18 0,-3-1-29 16</inkml:trace>
  <inkml:trace contextRef="#ctx0" brushRef="#br0" timeOffset="24846.888">28028 5698 316 0,'4'-37'118'0,"-4"30"-92"0,-7 4 4 0,0 6-3 16,-7 4-16-16,-8 11-3 15,-6 11 1-15,-7-1 4 16,0 0-7-16,-1 0 1 0,5 1 3 15,2-1-6-15,5-3-2 16,6-3-4-16,7 0 1 16,1 0 1-16,10-4 0 15,10 8-3-15,5-8 2 16,9 1 1-16,11 0 0 16,8-3 0-16,6 12 0 15,1-3 0-15,3 6 0 16,-4 1 4-16,7 5 5 0,4 4 1 15,4-3 2-15,-4-1 0 16,-7-2 0-16,-14-4 7 16,-8-3 5-16,-10 1 2 15,-10-7 2-15,-15 3-7 16,-13-7 0-16,-15 1-12 16,-7-3-3-16,-3-4-4 0,-4-5-2 15,-7-7 1 1,-10 0 1-16,-1-10-14 0,1 1-5 15,10 0-24-15,7-4-11 16,7 0-15-16,7 1-4 16,11-4-95-1</inkml:trace>
  <inkml:trace contextRef="#ctx0" brushRef="#br0" timeOffset="25116.596">27901 5730 304 0,'-10'0'115'0,"10"3"-89"0,7-3 5 0,0 0-3 0,10-7-5 16,12-5 1-16,9-7-11 15,5-6-5-15,3 3-5 16,7 0-3-16,10 0 3 0,8 3-2 15,-1 4 2-15,-6 5-4 16,-4 1 0-16,-7 3-15 16,-1-4-6-16,1 7-38 15,4-3-14-15,-4 6-58 16</inkml:trace>
  <inkml:trace contextRef="#ctx0" brushRef="#br0" timeOffset="25433.026">29171 5488 288 0,'-3'3'107'0,"-4"4"-83"0,-4 5 13 0,0-2 1 15,-3 5-7-15,-7 20-1 16,-7 9-3-16,-4 9-2 15,-3 10-14-15,-7-1 4 0,-1 17 3 16,1 15-4-16,0-3 0 16,6-4-8-16,5 1-4 15,2-3 1-15,8 6 0 16,4-10-1-16,2-12 1 16,8-12-4-16,0-13-2 15,4-13-18-15,3-18-9 16,0-7-33-16,0-16-12 15,7-11-84-15</inkml:trace>
  <inkml:trace contextRef="#ctx0" brushRef="#br0" timeOffset="25929.053">28716 5588 220 0,'-14'-3'85'0,"10"6"-66"0,-6 1 10 0,3-1 2 15,0 3-6-15,0 3 3 16,0 4-7-16,0 6-1 15,-4 9-11-15,0 7-1 0,1-1-1 16,3 0 3-16,0-2 1 16,0-4 1-16,3 0 0 15,4-6-4-15,4-3 0 16,3-3 1-16,3-7 2 16,4-9-3-16,8-6 0 15,6 0-3-15,7-10 0 16,4-6 1-16,0-9 1 15,-4-10-3-15,-7 0-1 16,-10-3 1-16,-8 3 0 16,-10 7-2-16,-14 6-2 15,-7 6 1-15,-7 6-1 0,0 7-3 16,3 2 2-16,4 14-15 16,3-4-4-16,4 9-21 15,4-2-7-15,2-1-40 16,12 1-19-16,7 2-7 15</inkml:trace>
  <inkml:trace contextRef="#ctx0" brushRef="#br0" timeOffset="26425.842">29150 6297 288 0,'-7'-6'110'0,"3"3"-86"0,-3 3 11 0,7 0 1 16,-7 6-13-16,-3 0-4 15,-4 7-2-15,0-1 2 0,-8 13-11 16,-6 4 4-16,-4 11 2 0,-6 20-1 16,6 6 2-16,4-7-4 15,6-2-1-15,12-10-4 16,13-10 1-16,15-5 5 16,14-13 2-16,7-10-3 15,6-9-1-15,5-9-4 16,6-16-1-16,8-16-3 15,-4 0 1-15,-11-6 0 16,-10 0 1-16,-18 6 0 16,-17 0 2-16,-15-2-3 15,-17 5-2-15,-7 0 0 16,-8 10-1-16,-3 6-5 16,-3 13-1-16,-7 9-33 0,3 0-11 15,0 0-30-15,14 0-12 16</inkml:trace>
  <inkml:trace contextRef="#ctx0" brushRef="#br0" timeOffset="27222.889">25269 6206 280 0,'0'0'104'0,"4"0"-81"0,3-6 14 15,0 6-1-15,0 0-4 0,0 0 1 16,14 0-10-16,22-9-1 16,6-1-13-16,8 7-1 0,-5-3-1 15,1 6-6-15,-3 0 0 16,-8 6 1-16,-3-3 3 15,-4 7-4-15,-3-1-1 16,-4 7-44-16,-7-7-20 16,1-6-96-1</inkml:trace>
  <inkml:trace contextRef="#ctx0" brushRef="#br0" timeOffset="27476.346">25386 6535 260 0,'-14'22'96'0,"10"-15"-75"15,8-4 17-15,-4 3 1 0,3-3-8 16,8 7 2-16,3-4-10 16,7 3-4-16,4 1-11 15,3-1-1-15,7 0 3 0,4 1-4 16,0-4-1-16,0 0-2 15,0-2 0-15,-4-4-2 16,4-7-1-16,-1-2-54 16,5-7-26-16,-4 4-70 15</inkml:trace>
  <inkml:trace contextRef="#ctx0" brushRef="#br0" timeOffset="29411.265">8375 12170 236 0,'-18'3'90'0,"11"0"-70"0,0 3 19 0,4-2 5 0,3-4-10 16,0 0-2-16,0 0-12 16,3 0-2-16,8-4-11 15,6 1 5-15,8-3 1 0,3-3 2 16,4-1 4-16,3 1-9 15,8-7-3-15,3 7-4 16,3-7-3-16,0 0 3 16,-3 1 0-16,-3 2-1 15,-5 1 1-15,-9 2-2 16,-8 4-1-16,-4-3-21 16,-3 9-9-16,-3 9-49 15,-7-3-21-15,-11 4-36 16</inkml:trace>
  <inkml:trace contextRef="#ctx0" brushRef="#br0" timeOffset="29682.108">8516 12731 288 0,'0'25'110'0,"0"-19"-86"0,0-2 11 0,0 2 1 15,4-6-9-15,6-6 1 16,4 2-4-16,4-5-3 16,7-3-11-16,10-4-4 0,7-3 0 15,11 0-3-15,0 0-2 0,4 1 0 16,-8 8 1-16,-3 1 1 16,0-1 1-16,-1 4-35 15,1-3-17-15,-3-7-66 16,-1-9-27-16,-7-6 23 31</inkml:trace>
  <inkml:trace contextRef="#ctx0" brushRef="#br0" timeOffset="30358.368">9768 11634 244 0,'-17'-25'93'0,"6"15"-72"0,-6-9 11 0,6 10 1 0,0 0-9 16,-3-1 0-16,4 1-7 16,-1 6 0-16,1 3-10 15,2 12-4-15,5 7 0 0,3 9-4 16,3 16 0-16,5 25 3 15,6 16 3-15,3 3-4 16,8 6-3-16,3 15 1 16,7 4 0-16,1-12 5 15,3-14 2-15,-1-8-2 16,1-17-3-16,7-14 0 16,3-14-1-16,4-15 6 15,-3-13 4-15,-4-15 6 16,-4-23 4-16,-3-30-4 0,-8-7 1 15,-6-16 1-15,-7-12 1 16,-4-19-8 0,-11 6-2-16,-10 10-3 0,-14-7-1 15,-14 0-3-15,-11 13 1 16,-3 16-2-16,-4 9 2 16,-7 13-2-16,-14 12-1 15,-4 9 1-15,4 23 1 16,11 5-1-16,13 17 2 15,11 15-4-15,11 6-2 16,14 7-23-16,10-1-10 16,15-2-25-16,10-1-12 15,11-5-85 1</inkml:trace>
  <inkml:trace contextRef="#ctx0" brushRef="#br0" timeOffset="30888.152">10742 12070 244 0,'-3'3'93'0,"3"3"-72"0,0 3 7 0,0-2-2 16,0-1-10-16,3 3 1 15,4-2 1-15,0-4 3 16,4 3-11-16,-1-3 1 0,1-3 0 15,-4-3 5-15,0-3 2 16,0-4-5-16,0 4 0 16,-3-6-2-16,-4-1 3 15,-7-3-3-15,-4 1 1 16,-3 2-1-16,-4 1 3 16,1 8-5-16,3-2-3 15,-1 16-6-15,5-1 0 0,3 7-2 16,7-1 0-16,3 1 2 15,4 0 0-15,4-1 0 16,3-5 0-16,0-1 0 16,0 1 0-16,0-1 0 15,1-9 0-15,-1 0-29 16,0-3-13-16,-4-3-130 16</inkml:trace>
  <inkml:trace contextRef="#ctx0" brushRef="#br0" timeOffset="31351.366">10379 11141 304 0,'-18'22'115'0,"18"-15"-89"0,4 5 14 0,-1-6 1 15,4 1-10-15,7-4 2 16,4-3-8-16,3-3-3 16,7-10-12-16,11-12 5 0,14-16 4 0,7-12-1 15,0 0-1-15,0 3-9 16,-7 3-3-16,-4 9-3 15,-3 10 1-15,-7 9-2 16,0 16-1 0,-4 6 7-16,0 25 3 15,1 25-8-15,-1 10 0 0,-3 6 0 16,-1 16 1-16,1 21-1 16,-4-2-2-16,-3-7 1 15,-4-3 1-15,0-6-1 16,1-7-1-16,-5-18-2 15,1-16-1-15,-4-15-34 0,0-20-12 16,-3-6-33-16,-1-18-12 16,1-7-68-1</inkml:trace>
  <inkml:trace contextRef="#ctx0" brushRef="#br0" timeOffset="31826.09">11381 10740 364 0,'-4'-22'134'0,"1"22"-104"0,-1 0-4 0,1 3-7 16,-1 13-17-16,0 3-1 0,4 9-1 15,0 13 2 1,0 6-1-16,4 0-1 0,0-3 1 15,-1-7-1-15,4-5 0 0,4-7-3 16,-1-3 2-16,4-7 1 16,4-2 0-16,7 3-3 15,6-7 2-15,8 0 1 16,7-2 0-16,4-1 0 16,-1 0 0-16,0 1 2 15,1-1 3-15,-1 0 7 16,4 0 2-16,3 4-1 15,-3-1 2-15,-3 1 1 16,-8-1-1-16,-7 10 6 0,-10 0 1 16,-11 3-7-1,-10 6-4-15,-11 9-2 16,-11 7-1-16,-7 0-7 0,-3-6 0 16,-4 3-1-16,1-4 2 15,-5-5-6-15,-3-7-1 16,-3-7-31-16,0-8-14 15,3-1-16-15,7-9-7 16,4-19-88 0</inkml:trace>
  <inkml:trace contextRef="#ctx0" brushRef="#br0" timeOffset="32102.178">11345 10652 384 0,'-24'7'143'0,"13"-4"-112"0,-3-3-1 15,14 0-8-15,0 0-18 16,0-3-5-16,3-4 1 16,12-5-1-16,-1-10 1 15,7-10 0-15,4-11 2 0,10-4-1 16,14 0-1-16,11-1 1 15,7 1 1-15,0 0-1 0,-7-3 2 16,-3 3-46-16,-4 0-18 16,3 13-98-1</inkml:trace>
  <inkml:trace contextRef="#ctx0" brushRef="#br0" timeOffset="33105.154">11035 12298 244 0,'-11'-6'90'0,"8"6"-70"0,-1-3 6 0,4 3-3 16,0 0-7-16,0 0 3 16,0-6 3-16,4 6 1 15,-1 0-12-15,4 6 2 0,4 0 1 16,7 4-3-16,3 2 1 15,7 7-1-15,4 0 1 16,7 3 0-16,-1-3 2 16,-2-7-5-16,-1 4-1 15,4-4 0-15,-4-5 0 16,4-7-2-16,3-3 1 16,0-7-4-16,4-6-2 15,0-2 0-15,-3-7-1 16,-5 3 2-16,-2-10 3 15,-8 10-4-15,0-18-1 16,-7 2 2-16,-3-9 3 16,-4-3-2-16,-3 0 0 0,-8 3-3 15,1 3-3-15,-4 6 4 16,-4 4 3-16,-3 5-1 16,3 10 0-16,1 4-1 15,-1-1-2-15,1 7 1 16,3-1-1-16,0 7 0 15,0 0 0-15,3 6-3 16,1 3 0-16,3 7 2 16,4 3 0-16,-1 2 3 15,4 8 1-15,0 2-1 16,4 3-2-16,0 0 1 0,-1-2 1 16,4-4-1-16,8-3 2 15,2-7-4-15,5-5 0 16,3-4 3-1,3-9 3-15,0-13 2 0,1-9 3 16,-1-12-5-16,-3-7-1 16,-1-3 0-16,1-4 0 15,0 4-2-15,-4-3 1 16,-6-6-2-16,-5-13-1 16,-6 6 3-16,-11 0 0 15,-7 4-1-15,-4 2 1 16,-6 1-2-16,-1 9 2 15,4 6-2-15,0 4 2 16,4 11-26-16,-1 5-10 0,4 5-27 16,4 0-10-16,-1-3-102 15</inkml:trace>
  <inkml:trace contextRef="#ctx0" brushRef="#br0" timeOffset="34519.267">12428 13170 340 0,'-3'-12'129'0,"3"12"-100"0,0 3-4 0,0-3-7 16,0 9-12-16,0 16-1 15,0 7-2-15,3 18 0 0,1 9-2 16,-1 1-1-16,4-4 1 16,1-6-1-16,-1-6 2 0,0-9-3 15,3-7 0-15,1-9-1 16,6-7 0 0,5-8 2-16,6-8 0 0,7-2 0 15,0-6 2-15,4-7-3 16,4-3-2-16,2-3 2 15,8 6 0-15,11 10 1 16,10-1 0-16,0 4 11 16,-7 6 5-16,-3 3 0 15,-8 3 1-15,-3 7-3 16,-7-1 1-16,-7-2 3 0,-8 5 3 16,-10 1-2-16,-10 3-2 15,-7 6-9-15,-11 6-3 16,-4 16-1-16,-7 10 0 15,-6 2-2-15,-8-2-2 16,-10-1 3-16,-11-6 0 16,-4-6-15-16,1-3-4 15,6-10-23-15,8-9-10 16,7-12-21-16,3-10-6 16,7-13-76-1</inkml:trace>
  <inkml:trace contextRef="#ctx0" brushRef="#br0" timeOffset="34832.541">12379 13239 308 0,'-7'0'115'0,"3"-3"-89"0,1-3 10 16,3 3-2-16,0-1-15 16,3-5-1-16,4 0-4 0,4-7 1 15,7-3-8 1,13-3 2-16,12-9 4 0,10-16-7 16,7-10-1-16,0 1-1 0,-4-4 0 15,1 4-2-15,6-4 1 16,8-9-2-16,-1-15 2 15,-3-1-44-15,-3 3-19 16,-4 1-105 0</inkml:trace>
  <inkml:trace contextRef="#ctx0" brushRef="#br0" timeOffset="35205.306">13480 12170 212 0,'-14'-50'82'0,"10"37"-64"0,0 1 18 0,1 12 2 15</inkml:trace>
  <inkml:trace contextRef="#ctx0" brushRef="#br0" timeOffset="35401.558">13458 12104 448 0,'11'16'38'16,"7"3"-20"-16,3 15 0 0,7 19-1 15,4 23-5-15,3 2 1 16,0 10-8-16,1 15-1 15,-1 13-2-15,-3-9 1 16,-4 6-2-16,-3-4-1 16,-1 1 1-16,1-13 1 0,-7-18-3 15,-4-13 0 1,0-16-8-16,-4-13-4 0,-2-11-37 16,-8-14-18-16,-4-15-70 15</inkml:trace>
  <inkml:trace contextRef="#ctx0" brushRef="#br0" timeOffset="35835.463">13444 12559 232 0,'-17'-19'88'0,"10"9"-69"0,-4 1 2 0,4 3-3 15,0 6-3-15,0 6 3 16,0 3-1-16,0 4 1 16,0 9-9-16,3 3 1 0,1 0 1 15,3 0 0-15,0 13 3 16,3-1-7-16,4 1-2 16,4 3-1-16,3-7 0 15,4-9 2-15,3-9 1 16,0-19 5-16,0-13 3 15,0-12 0-15,-3-10 1 16,-4 4-2-16,-7-13-1 16,-7-10-7-16,-7-8-2 15,-7-1-2-15,-4 16 1 16,-3 3 0-16,-4 15 1 16,1 10-2-16,-1 10 1 0,4 12-7 15,0 12 1-15,7 10-19 16,7 6-6-16,3 4-14 15,8-4-4-15,3 0-21 16,7-6-8-16,7-3-44 16</inkml:trace>
  <inkml:trace contextRef="#ctx0" brushRef="#br0" timeOffset="36271.702">13984 12960 268 0,'-18'-6'101'0,"8"-4"-78"0,-4-5 6 0,7 12-2 16,0-4-4-16,0 7 3 15,0 10-12-15,0 5-3 16,7 10-7-16,0 4 2 0,7 5 0 15,3 7 2-15,8 0 0 16,3 3-2-16,7-1-1 16,4-11-1-16,3-13 2 15,4-16 3-15,0-9 5 16,-4-13 3-16,-3-10 2 16,-4-14-2-16,-7-11 0 15,-7-8 6-15,-7-4 3 16,-7 6-10-16,-7 10-4 0,-7 6-3 15,-10 13-1-15,-12 6-4 16,-6 9-3-16,-7 7 0 16,3 9 1-16,3 9-6 15,8 7 1-15,7 2-41 16,3 4-16-16,8-3-68 16,6-3-31-16</inkml:trace>
  <inkml:trace contextRef="#ctx0" brushRef="#br0" timeOffset="39349.282">11243 13788 208 0,'-18'0'77'0,"11"0"-60"0,0 0 13 0,4 0 3 0,3 0-2 15,0 0 2-15,0 0-7 16,0 6-4-16,7 7-12 16,7 5 5-16,7 4 2 0,4 3-3 15,-1 4 0-15,5-1-2 16,-5-6 2-16,1 3-5 16,0-6-3-16,-4-4 1 15,-3-2 2-15,-4-4-2 16,-7-15 1-1,-7-10-3-15,-7-9-3 16,0-9-1-16,-7-4-3 0,-1 1 1 16,-6 2-1-1,-3 1 0-15,-1 9 0 0,0 3-2 16,-3 3 0-16,10 6 3 16,4 4 0-16,4-1 1 15,3 7-3-15,7-3 2 16,3 6 1-16,8 0 0 15,-1-3 4-15,1-3 5 16,3 6-1-16,4-10 3 16,-4 7 3-16,3-6 1 15,1-7-4-15,3 7-1 16,4-7-4-16,7-3 1 16,6 0-4-16,5-6 0 15,6-3-1-15,1-7-2 16,-1 1-2-16,-3 3 1 15,-4 6 3-15,-3 6 1 0,-4 9 3 16,-3 13 3-16,3 19 2 16,4 10 1-16,0 12-6 15,3 0-4-15,4 21 1 16,0 23 0-16,0 3-4 16,-4 3-1-16,0 19-2 15,-3 3 3-15,-4-9 2 16,1-10 2-16,-4-9 1 15,-4-22 2-15,-4-16-21 16,-6-16-9-16,-4-18-85 16,0-13-38-16,-3-9-22 15</inkml:trace>
  <inkml:trace contextRef="#ctx0" brushRef="#br0" timeOffset="41901.915">10425 14769 244 0,'0'0'90'0,"3"6"-70"0,-3 1 24 0,0-4 4 16,0 0-10-16,4 0-2 15,-1-3-5-15,4-3-2 16,0-6-16-16,4-7 3 0,3-6 4 15,7-6-7-15,7 6-2 16,4-6-2-16,7 3-1 16,0 3-4-16,-4 3-3 0,0 6 0 15,-3 4 1 1,-4 3-28-16,-3 6-9 16,-4 9-62-16,-3 0-25 0,-8 10-21 15</inkml:trace>
  <inkml:trace contextRef="#ctx0" brushRef="#br0" timeOffset="42114.736">10686 15152 272 0,'0'3'101'0,"7"-3"-78"0,10-10 26 0,-6 4 7 15,7-3-8-15,6-7 1 16,4-9-16-16,4 0-6 15,0-10-15-15,3-2-8 0,8-1 0 16,-1 10-8-16,4 3 1 16,-4 6-127-16,-10 7-54 15,-11-1 35 1</inkml:trace>
  <inkml:trace contextRef="#ctx0" brushRef="#br0" timeOffset="43522.415">25629 12176 216 0,'-7'-9'82'0,"7"9"-64"0,0-7 15 0,0 7 4 16,0-3-6-16,0 3 2 15,0 0-6-15,0 0-2 16,4 0-13-16,-1 0 6 0,4 0 2 0,0 0 1 16,11 0-1-16,-4 0-4 15,11 0 0-15,-7 0-5 16,20-9 1-16,-6 9-7 15,21-9-1-15,-11-1-2 16,4 7 1-16,-7-3-2 16,-4 6 2-16,-7 0-4 15,-6 0-2-15,-5 6-40 16,-6-3-19-16,-4 3-37 16,-7-2-15-16,0 5-10 15</inkml:trace>
  <inkml:trace contextRef="#ctx0" brushRef="#br0" timeOffset="43765.5">25693 12584 248 0,'-7'12'93'0,"7"-12"-72"0,3 7 20 0,-3-7 7 15,7 3-4-15,-3 0 1 16,10 0-2-16,-3 0-3 15,10 0-21-15,-4 0-3 0,26-3 1 16,-8 0-7-16,21-3-1 16,-10 3-5-16,11-3-3 15,-11 0 0-15,3 3-1 16,-10 0-53-16,3 0-22 16,-10 0-103-1</inkml:trace>
  <inkml:trace contextRef="#ctx0" brushRef="#br0" timeOffset="55516.636">26942 11888 192 0,'3'-19'71'0,"-3"19"-55"0,0-19 9 0,0 19 1 15,0 0-4-15,0-3-1 16,0-3-3-16,0-1 1 16,4-2-10-16,-4 0 3 0,3-1 4 15,1 1-6-15,-1-1-1 16,1 1 1-16,-4 3 4 16,0-4-4-16,-7 10 0 15,3 0-6-15,-10 13-1 16,-4 6 1-16,-3 9 2 15,0 9-1-15,-4 11 2 16,1 5-4-16,-1 0-2 16,4 13 0-16,0 12 1 15,0 10-1-15,6-22-1 16,1-13 1-16,7 19 1 16,0-18-3-16,11 12-2 0,-1-13 2 15,15-3 2-15,-4-9 0 16,28-7 2-16,-6-6 0 15,20-15 3-15,-10-4 3 16,7-12 5-16,-7-3 1 16,7-16 3-1,-11 0-8-15,4-41-1 0,-7 16-3 16,-8-31-1-16,-2 15-3 16,-22-31 1-16,0 22 0 15,-21-31 1-15,3 21-2 16,-28-3-2-16,-24-5 1 0,-1 21-1 15,4 22-3-15,18 25 2 16,7 3-1-16,-4 19-2 16,-3 6 0-16,17 7 3 15,4-1-20-15,10 10-6 16,4-3-26-16,18 15-11 16,-1-9-85-1</inkml:trace>
  <inkml:trace contextRef="#ctx0" brushRef="#br0" timeOffset="55927.542">27605 12389 280 0,'-7'-18'104'0,"7"18"-81"0,-11-4 20 0,8 4 6 0,-4 4-18 16,0-4-3-16,0 18-10 15,-1-8-3-15,-2 21-9 16,3-12-4-16,0 6 1 0,3-3-2 16,4-3-1-16,0-4 1 15,4-2-1-15,-1-4 6 16,4-9 4-16,0 0-1 0,4-12 0 15,-4 2-5-15,4-8-1 16,-4 2 1-16,-4 3 2 16,1 1-3-1,-4 9-2-15,0 0 0 16,-7 12-1-16,3 0 0 0,-3 4 2 16,0 3-28-16,4-4-11 15,-1-2-48-15,8-4-19 16,-1-3-35-1</inkml:trace>
  <inkml:trace contextRef="#ctx0" brushRef="#br0" timeOffset="56553.495">27714 11743 288 0,'-24'10'110'0,"24"-10"-86"0,-15 9 9 16,12-2 0-16,3-7-6 15,0 0 4-15,0-7 5 16,0 7 2-16,10-12-20 15,-2-4 1-15,16-6-1 0,1 3-6 0,17-15 1 16,-6 9-8-16,9 6-1 16,-6 3 0-16,0 13 2 15,-7 3-1-15,-8 13 2 16,-2-4 2-16,-8 10 2 16,-4 0-3-16,-13 12 0 15,3-9-5-15,-18 22 0 16,4-10-1-16,-7 17 1 15,3-11-4-15,4 4-2 16,0-9-1-16,10-1 3 16,1-6-2-16,14-3 1 15,-4-3 2-15,14-3 0 16,-4-3-3-16,8 3 2 16,-4 0-1-16,4 9-2 15,-4-3 5-15,4 19 3 16,-8-7-1-16,1 14-2 0,-4-11 0 15,-3 1 1-15,-1-6 1 16,-6-4 1-16,-1-6 0 16,-10-6 0-16,0 0 0 15,-14 3 0-15,4-7-2 16,-19-2-2-16,8-4-26 16,-11-3-12-16,7 1-19 15,1-1-7-15,6-3-14 16,7-3-4-16,4 0-61 15</inkml:trace>
  <inkml:trace contextRef="#ctx0" brushRef="#br0" timeOffset="56975.152">28444 11452 308 0,'-59'31'115'15,"59"-31"-89"-15,-50 35 14 0,43-29 3 16,-7 7-11-16,3-4-1 16,1 7-17-16,-1-4-9 15,8 1-3-15,-1-1 2 0,22-5 2 0,-4-4 0 16,25-3-1-16,-8-3-1 15,15-7 2-15,-7 4-1 16,3 6 2-16,-10 6 2 16,0 13 5-16,-7-7-2 15,-8 35 1 1,-3-9-3-16,-7 34-1 0,1-12-5 16,-8 15-1-16,0-15-1 15,-4 15 1-15,0-12-2 16,1 9-1-16,-1-16-2 15,1 7 1-15,-1-16-37 16,1-3-14-16,-1-7-38 16,4-15-14-16,0-6-48 15</inkml:trace>
  <inkml:trace contextRef="#ctx0" brushRef="#br0" timeOffset="57455.09">29062 11433 312 0,'-4'-9'118'0,"-3"12"-92"0,-3 12 6 0,3-2-4 16,-4 6-5-16,4-4 1 16,-14 17-9-16,0-7-2 15,-8 13-7-15,-9 5 0 0,2 4 1 16,8 1-6-16,3-8 0 0,4 4-1 15,11-16 2-15,-1-3-3 16,11 1 0-16,0-8-1 16,18-2 0-16,-4-3 2 15,18-13 0-15,17-4 0 16,-3 1 0-16,-4 3 0 16,1 7 0-16,-5 5-3 15,1 7 2-15,0 9 3 16,0 0 1-16,0 1 1 15,-1-1 0-15,-2 0 9 0,-8-3 3 16,-7 3 1 0,-7-3 2-16,-10 1 1 0,-11-1 2 15,-15 3-10 1,-6 3-2-16,-7 1-4 0,-4-1 1 16,-3-6-9-16,3-6 0 15,7-10-27-15,-14-9-8 16,11 0-23-16,0-9-8 15,3-1-42-15,14-8-20 16,4 5 7 0</inkml:trace>
  <inkml:trace contextRef="#ctx0" brushRef="#br0" timeOffset="57726.404">28766 11590 316 0,'-15'19'118'0,"15"-19"-92"0,4 0 11 16,-4 0-3-16,11 0-8 16,-1-3 2-16,25-19-12 15,-3 6-4-15,21-15-7 16,18-13-4-16,6 12 2 0,1 4 0 15,-1 6 3-15,-2 6-8 16,-12 4-3-16,-7 2-37 16,-6 4-17-16,-8-3-100 15</inkml:trace>
  <inkml:trace contextRef="#ctx0" brushRef="#br0" timeOffset="58463.224">26190 14092 232 0,'-10'6'88'0,"10"-6"-69"0,-7 6 4 0,7-6-2 0,0 0-2 16,0 0 3-16,7-3 10 15,0 0 7 1,14-9-21-16,-3 9 6 0,20-13 3 0,-6 3-13 16,21-2-5-16,-7 2-5 15,3 4-4-15,-3 2 1 16,-7 7 1-16,-7 0-21 15,-1 4-9-15,-6-1-41 16,-4-3-16-16,-3 0-46 16</inkml:trace>
  <inkml:trace contextRef="#ctx0" brushRef="#br0" timeOffset="58660.823">26398 14427 224 0,'-17'54'85'0,"17"-54"-66"0,14 12 23 0,-14-9 8 16,14-3-11-16,-3 0 0 16,24-12-20-16,-3-1-9 15,13-15-6-15,-6 9-4 0,25-15 1 16,-15 6-1-16,29-7 2 16,-18 13-34-16,14-12-16 15,-14 5-90 1</inkml:trace>
  <inkml:trace contextRef="#ctx0" brushRef="#br0" timeOffset="59782.145">27591 12831 208 0,'10'0'77'0,"-10"0"-60"0,4-3 21 0,-4 3 6 0,0 0-5 15,0 0 0-15,0-3-9 16,0 0-4 0,0 0-14-16,0 3-3 0,0 0-2 0,0 0 1 15,3 6 0-15,1 0-4 16,3 7-1-16,-3 0-1 15,3 2 1-15,0-5 2 16,3 8 2-16,1-8-1 16,3 9-1-16,-4-7-1 15,5 4 2-15,-5-4-3 0,8 1 0 16,-1 0-1 0,5-4 1-16,-5 0 2 15,11-6 2-15,-3-3-1 0,10 0 1 16,-3 0-2-16,7-9 2 15,-7 0-4-15,0-7 0 16,-4 3-1-16,0-5-2 16,-7 2 3-16,0-9 0 15,-3 6-1-15,0-6-2 16,-4 3 1-16,3-3-1 16,-3 0 0-16,1 3 0 15,-5 0-3-15,1 0 2 16,-1 6 3-16,-3 4 1 15,0-1-4-15,0 7 1 16,-3 0 0-16,0-1 2 16,-1 7-1-16,-3 0 2 15,0 0-4-15,0 0 0 0,0 7 1 16,0-1 0-16,0-3 0 16,0 3 0-16,0 1-3 15,4 2 2-15,-1 0 1 16,4 4 0-16,-3-4-3 15,6 4 0 1,1-7-1-16,6 4 3 0,-2-1 2 16,6-9 2-16,-4 6 1 15,8-6 2-15,-7 0-5 16,6 0-1-16,-2 0 0 16,6-6 2-16,-7 6 1 0,7-9 1 15,-7-1 0-15,8-5 2 16,-8 2-1-16,7-12 0 15,-7 6-3-15,4-19 1 16,-8 10 0-16,-2-6 1 16,-5 6 0-16,-6 2 0 15,-1 1-18-15,-3 16-5 16,0-4-20-16,0 7-5 16,0 0-12-16,4 0-5 15,-4-1-91 1</inkml:trace>
  <inkml:trace contextRef="#ctx0" brushRef="#br0" timeOffset="60744.277">27545 13863 252 0,'-11'-9'96'0,"11"9"-75"0,-14-22 17 15,11 15 3-15,-4 4-4 16,0-3 2-16,-4-3-15 16,4 9-4-16,0-10-12 15,0 10-3-15,10-9-1 0,-3-1 4 16,18-5 3-16,-4 2 5 16,14-2 2-16,-3 2-1 15,10 4 2-15,-6-4 3 0,6 13 3 16,-3 0-4-16,-4 22-1 15,0-6-5-15,-17 28 1 16,-1-10-9-16,-10 13-2 16,0-9-3-16,-7 9 1 15,0-10 0-15,-4-2 1 16,4-7-5-16,-3 0-1 16,3-6 1-16,7 0 0 15,0-3-4-15,3 0 1 16,1-4 2-16,13-5 1 15,-6 6 1-15,17-4 0 16,-3 4 0-16,10 9 2 16,-7-3-3-16,4 12 0 15,-4-5 1-15,-3 8 2 16,-4-6-1-16,-7 4 2 16,-3-7-2-16,-7 4 2 0,-4-7 0 15,-15 0 1-15,5-6-2 16,-18 6-2-16,3-13 3 15,-10 7 0-15,3-6-6 16,-10-7 0-16,6 0-41 16,1-3-18-16,3 0-26 15,8-3-10-15,2 0-73 16</inkml:trace>
  <inkml:trace contextRef="#ctx0" brushRef="#br0" timeOffset="61179.125">28007 13606 348 0,'-14'6'132'0,"14"-6"-103"0,-4 6 1 0,4-6-8 16,0 7-9-16,0-4 0 16,11 3 1-16,-4-3 4 15,14 0-10-15,-3 1 7 0,10-8 2 0,-7 1-5 16,15-3 1 0,-8 3-6-16,7 0 1 15,-3 0-3-15,0 9 2 16,-4 0 2-16,-7 22 2 15,-3-9-8-15,-8 44-1 16,-3-13 2-16,-7 13 2 0,0-10-2 16,-10 29-3-16,-1-20 0 15,-3 20-1-15,3-16 0 16,1-4 2-16,-1-11-3 16,4-8 0-16,0-5-48 15,4-10-21-15,3-3-23 16,7-12-5-16,-4 3-48 15</inkml:trace>
  <inkml:trace contextRef="#ctx0" brushRef="#br0" timeOffset="61735.663">28653 14293 260 0,'-4'-10'99'0,"4"10"-77"0,-3-3 7 0,3 3-3 0,0 0-5 16,0 0 2-1,-4 6 2-15,1-3 2 0,3 1-14 16,0-1-1-16,0 0 1 0,0-3-1 15,0 0 3-15,0 0-2 16,0-3 0-16,0 0-7 16,0-7-2-16,0 4 0 15,0-3 0-15,0-1 4 16,0 1 5-16,0 2-5 16,-4 4 0-16,0 0-4 15,1 3-1-15,-1 0-1 16,1 10-2-16,-1-4-2 15,1 10-1-15,3-4 2 16,0 4 0-16,0-4-2 16,3-2 2-16,1-1 1 0,-1-9 2 15,1 0 5-15,3-3 4 16,-3-3-2-16,-4-4 2 16,0 1-2-16,-4-1 0 15,4 4-5-15,-7 3-1 16,3 0-3-16,-3 9-1 15,4-3-1-15,-4 7 0 16,3-1-11-16,1 1-7 16,-1-7-40-16,4 3-16 15,0-3-100 1</inkml:trace>
  <inkml:trace contextRef="#ctx0" brushRef="#br0" timeOffset="62275.162">28822 13606 344 0,'-14'3'129'0,"14"-3"-100"0,-18 13 18 15,15-10 0-15,-4 3-14 0,0 0-2 16,-8 10-12-16,5-7-4 15,-4 16-8-15,3-6-5 0,-3 10-1 16,3-8-1-16,4 5 0 16,0-5 0-16,4-2 0 15,-1-3-3-15,8-7 2 16,-1 1 1-16,11-10 0 16,-3 0 0-16,14-6 0 15,-8-1-3-15,15 1 2 16,-7 3 1-16,10 6 0 15,-7-3 0-15,8 13 0 16,-8-1 0-16,7 10 0 16,-3-3 0-16,7 6 0 15,17 3 4-15,1-6 2 16,-5-3 4-16,-6-3 1 16,-10-4 1-16,-12-2 0 15,-6-1 0-15,-11 0 0 0,-14 1-4 16,-7-1-3-16,3 1-5 15,-17 5 0-15,3-2 2 16,-13 9 1-16,6-7-4 16,-21 7 1-16,11-9-24 15,-4 6-12-15,7-10-19 16,0 4-6-16,11-7-18 16,3-6-5-16,4 0-63 15</inkml:trace>
  <inkml:trace contextRef="#ctx0" brushRef="#br0" timeOffset="62574.032">28734 13553 340 0,'-7'3'129'0,"7"-3"-100"0,-4 9 4 0,4-9-4 16,0 6-11-16,0-2 0 15,14-4-8-15,-3 0-2 16,21-4-4-16,-8-2-3 0,22-6 0 0,-7-4 1 16,10-3 1-16,-10 0-1 15,25-12-2-15,-18 3-2 16,21 0 1-16,-15 2-50 15,12-2-20-15,-11 6-86 16</inkml:trace>
  <inkml:trace contextRef="#ctx0" brushRef="#br0" timeOffset="63052.727">29789 13242 212 0,'-11'-9'82'0,"11"9"-64"0,-11-10 13 0,8 10 3 16,-4-3-5-16,3 0 3 16,1 0-3-16,-1 0 2 15,1 3-17-15,-1 0 5 0,-3 9 2 0,4 1 0 16,-4 27-1-16,-1-8-4 15,-2 27-2-15,3-9-8 16,-4 19-2-16,1-13-2 16,-1 29-2-16,4-20 3 15,4 11 0-15,-1-20-1 16,4 3-2-16,0-12-2 16,0-3 1-16,0-10-23 15,-4-6-10-15,1-3-33 16,-1-9-15-16,1-4-58 15</inkml:trace>
  <inkml:trace contextRef="#ctx0" brushRef="#br0" timeOffset="63501.947">29559 13245 284 0,'-7'-9'107'0,"7"9"-83"0,-10-3 6 0,10 3-1 16,-7 3-14-16,0 0-1 16,-8 7-6-16,5-1-3 15,-1 10-2-15,1-4 0 0,-1 14 0 0,4-4 1 16,7 6 0-16,0-6 4 15,7 0 3-15,0-3-2 16,7-6 0-16,-3-4 1 16,3-5 1-1,0-4 3-15,0-9 2 0,-3-1-1 16,-4-15 1-16,0 7-6 16,-7-14-4-16,0 7-3 15,-7-3 0-15,3 3-2 16,-10-3-1-16,0 13 1 15,-4-4-1-15,1 7-5 16,-1-1 1-16,4 10-20 16,3 0-9-16,4 7-12 0,7 5-2 15,0-2-19-15,11 8-6 16,-4-2-51 0</inkml:trace>
  <inkml:trace contextRef="#ctx0" brushRef="#br0" timeOffset="63983.46">29722 13622 204 0,'0'0'77'0,"0"0"-60"0,0 0 15 0,0 0 2 16,0 0 5-16,0 0 5 0,-4 0-3 15,4 0-3-15,-7 3-21 16,0-3-1-16,0 9 0 0,0-3-6 16,0 16-1-16,0-6-5 15,0 22-3-15,3-7 0 16,8 10 1-16,-1-4-1 16,15 1-1-16,-1-10 7 15,19-6 5-15,-5-3 0 16,15-19 3-16,-10 0 1 15,2-22-1-15,-6 6 1 16,0-12 0-16,-7 3-2 16,-4-9 1-16,-4 5-8 15,-10 1-2-15,1 6-1 16,-19 0 0-16,4 3-2 0,-21 4 1 16,3 2-4-16,-14 7-2 15,7 0 2-15,-3 9 0 16,3 0-2-16,4 3 2 15,3-3-12-15,4 7-5 16,4-4-23-16,6-6-11 16,0 0-17-16,8-6-5 15,-1 3-79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095BB-E9AF-43A5-BBB4-80DC9B3ED73A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ACD91-3E8E-4C8D-A76B-4D62B403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5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48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7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9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64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5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3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7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9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7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57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7616-E1C7-43D8-A9E3-EAB39E0887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3.10: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 Percent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814DE-1085-4994-9D3C-AAA1E90775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1753576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29451" y="343185"/>
            <a:ext cx="10058400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Objectives</a:t>
            </a:r>
          </a:p>
        </p:txBody>
      </p:sp>
      <p:sp>
        <p:nvSpPr>
          <p:cNvPr id="2" name="Rectangle 1"/>
          <p:cNvSpPr/>
          <p:nvPr/>
        </p:nvSpPr>
        <p:spPr>
          <a:xfrm>
            <a:off x="158674" y="1168916"/>
            <a:ext cx="11697703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Students will be able to convert fraction to a percent to a  </a:t>
            </a:r>
          </a:p>
          <a:p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decimal or vice versa.</a:t>
            </a:r>
          </a:p>
        </p:txBody>
      </p:sp>
    </p:spTree>
    <p:extLst>
      <p:ext uri="{BB962C8B-B14F-4D97-AF65-F5344CB8AC3E}">
        <p14:creationId xmlns:p14="http://schemas.microsoft.com/office/powerpoint/2010/main" val="3499490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099389" y="138701"/>
            <a:ext cx="3353833" cy="113447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Percent</a:t>
            </a:r>
            <a:endParaRPr lang="en-US" sz="6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07551" y="1273175"/>
            <a:ext cx="11684785" cy="4195762"/>
          </a:xfrm>
        </p:spPr>
        <p:txBody>
          <a:bodyPr>
            <a:norm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ratio of a number to 100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Percent means per one hundred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% is the symbol that means percent</a:t>
            </a:r>
          </a:p>
        </p:txBody>
      </p:sp>
    </p:spTree>
    <p:extLst>
      <p:ext uri="{BB962C8B-B14F-4D97-AF65-F5344CB8AC3E}">
        <p14:creationId xmlns:p14="http://schemas.microsoft.com/office/powerpoint/2010/main" val="1100896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030412" y="122237"/>
            <a:ext cx="8131175" cy="11811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Convert Percent to Decimal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6411" y="1440879"/>
            <a:ext cx="11179175" cy="4195763"/>
          </a:xfrm>
        </p:spPr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Move the Decimal place 2 spaces to the LEFT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If there is no decimal, it is always at the end</a:t>
            </a:r>
          </a:p>
        </p:txBody>
      </p:sp>
    </p:spTree>
    <p:extLst>
      <p:ext uri="{BB962C8B-B14F-4D97-AF65-F5344CB8AC3E}">
        <p14:creationId xmlns:p14="http://schemas.microsoft.com/office/powerpoint/2010/main" val="155687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34348"/>
            <a:ext cx="5429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</a:p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35%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0" y="134348"/>
            <a:ext cx="5429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</a:p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3429000"/>
            <a:ext cx="5429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</a:p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138%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0" y="3429000"/>
            <a:ext cx="5429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</a:p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0.8%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D8C0816-6F34-4ED3-98CC-624586D8BC46}"/>
              </a:ext>
            </a:extLst>
          </p:cNvPr>
          <p:cNvCxnSpPr>
            <a:cxnSpLocks/>
          </p:cNvCxnSpPr>
          <p:nvPr/>
        </p:nvCxnSpPr>
        <p:spPr>
          <a:xfrm>
            <a:off x="6096000" y="0"/>
            <a:ext cx="0" cy="636484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887BBE7-95B0-4E0C-99D3-E9854CA3F8A8}"/>
              </a:ext>
            </a:extLst>
          </p:cNvPr>
          <p:cNvCxnSpPr>
            <a:cxnSpLocks/>
          </p:cNvCxnSpPr>
          <p:nvPr/>
        </p:nvCxnSpPr>
        <p:spPr>
          <a:xfrm flipV="1">
            <a:off x="0" y="3429000"/>
            <a:ext cx="12192000" cy="1369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48B2E2A3-D93C-4C7A-9E8E-8C4CF611B05B}"/>
                  </a:ext>
                </a:extLst>
              </p14:cNvPr>
              <p14:cNvContentPartPr/>
              <p14:nvPr/>
            </p14:nvContentPartPr>
            <p14:xfrm>
              <a:off x="2316600" y="777960"/>
              <a:ext cx="8666640" cy="429552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48B2E2A3-D93C-4C7A-9E8E-8C4CF611B05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07240" y="768600"/>
                <a:ext cx="8685360" cy="4314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99762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54112" y="205580"/>
            <a:ext cx="10025063" cy="1014413"/>
          </a:xfrm>
        </p:spPr>
        <p:txBody>
          <a:bodyPr/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Convert Fraction to Percent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67949" y="1219993"/>
            <a:ext cx="11179175" cy="4195763"/>
          </a:xfrm>
        </p:spPr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Divide to change to a decimal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Move the decimal 2 PLACES to the Right</a:t>
            </a:r>
          </a:p>
        </p:txBody>
      </p:sp>
    </p:spTree>
    <p:extLst>
      <p:ext uri="{BB962C8B-B14F-4D97-AF65-F5344CB8AC3E}">
        <p14:creationId xmlns:p14="http://schemas.microsoft.com/office/powerpoint/2010/main" val="2287227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0" y="134348"/>
                <a:ext cx="5429892" cy="15099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5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3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4348"/>
                <a:ext cx="5429892" cy="1509965"/>
              </a:xfrm>
              <a:prstGeom prst="rect">
                <a:avLst/>
              </a:prstGeom>
              <a:blipFill>
                <a:blip r:embed="rId2"/>
                <a:stretch>
                  <a:fillRect l="-3030" t="-5645" b="-4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6096000" y="134348"/>
                <a:ext cx="5429892" cy="1516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6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3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34348"/>
                <a:ext cx="5429892" cy="1516762"/>
              </a:xfrm>
              <a:prstGeom prst="rect">
                <a:avLst/>
              </a:prstGeom>
              <a:blipFill>
                <a:blip r:embed="rId3"/>
                <a:stretch>
                  <a:fillRect l="-3030" t="-5622" b="-8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0" y="3429000"/>
                <a:ext cx="5429892" cy="15492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7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429000"/>
                <a:ext cx="5429892" cy="1549207"/>
              </a:xfrm>
              <a:prstGeom prst="rect">
                <a:avLst/>
              </a:prstGeom>
              <a:blipFill>
                <a:blip r:embed="rId4"/>
                <a:stretch>
                  <a:fillRect l="-3030" t="-5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6096000" y="3429000"/>
                <a:ext cx="5429892" cy="15492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8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429000"/>
                <a:ext cx="5429892" cy="1549207"/>
              </a:xfrm>
              <a:prstGeom prst="rect">
                <a:avLst/>
              </a:prstGeom>
              <a:blipFill>
                <a:blip r:embed="rId5"/>
                <a:stretch>
                  <a:fillRect l="-3030" t="-5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D8C0816-6F34-4ED3-98CC-624586D8BC46}"/>
              </a:ext>
            </a:extLst>
          </p:cNvPr>
          <p:cNvCxnSpPr>
            <a:cxnSpLocks/>
          </p:cNvCxnSpPr>
          <p:nvPr/>
        </p:nvCxnSpPr>
        <p:spPr>
          <a:xfrm>
            <a:off x="6096000" y="0"/>
            <a:ext cx="0" cy="636484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887BBE7-95B0-4E0C-99D3-E9854CA3F8A8}"/>
              </a:ext>
            </a:extLst>
          </p:cNvPr>
          <p:cNvCxnSpPr>
            <a:cxnSpLocks/>
          </p:cNvCxnSpPr>
          <p:nvPr/>
        </p:nvCxnSpPr>
        <p:spPr>
          <a:xfrm flipV="1">
            <a:off x="0" y="3429000"/>
            <a:ext cx="12192000" cy="1369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0E1D1CE-37C0-41BB-A256-0D3B0E8B69BC}"/>
                  </a:ext>
                </a:extLst>
              </p14:cNvPr>
              <p14:cNvContentPartPr/>
              <p14:nvPr/>
            </p14:nvContentPartPr>
            <p14:xfrm>
              <a:off x="3002400" y="716040"/>
              <a:ext cx="7810920" cy="4740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0E1D1CE-37C0-41BB-A256-0D3B0E8B69B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993040" y="706680"/>
                <a:ext cx="7829640" cy="4758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0279450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55</TotalTime>
  <Words>126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Retrospect</vt:lpstr>
      <vt:lpstr>CHAPTER 3.10:  Using Percent</vt:lpstr>
      <vt:lpstr>PowerPoint Presentation</vt:lpstr>
      <vt:lpstr>Percent</vt:lpstr>
      <vt:lpstr>Convert Percent to Decimal</vt:lpstr>
      <vt:lpstr>PowerPoint Presentation</vt:lpstr>
      <vt:lpstr>Convert Fraction to Percent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2.7:  USING THE DISTRIBUTIVE PROPERTY</dc:title>
  <dc:creator>Michael Kuniega</dc:creator>
  <cp:lastModifiedBy>Michael Kuniega</cp:lastModifiedBy>
  <cp:revision>13</cp:revision>
  <dcterms:created xsi:type="dcterms:W3CDTF">2019-12-28T00:10:28Z</dcterms:created>
  <dcterms:modified xsi:type="dcterms:W3CDTF">2019-12-29T01:48:23Z</dcterms:modified>
</cp:coreProperties>
</file>